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4"/>
  </p:notesMasterIdLst>
  <p:handoutMasterIdLst>
    <p:handoutMasterId r:id="rId25"/>
  </p:handoutMasterIdLst>
  <p:sldIdLst>
    <p:sldId id="480" r:id="rId2"/>
    <p:sldId id="463" r:id="rId3"/>
    <p:sldId id="465" r:id="rId4"/>
    <p:sldId id="482" r:id="rId5"/>
    <p:sldId id="364" r:id="rId6"/>
    <p:sldId id="424" r:id="rId7"/>
    <p:sldId id="467" r:id="rId8"/>
    <p:sldId id="468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8" r:id="rId17"/>
    <p:sldId id="448" r:id="rId18"/>
    <p:sldId id="460" r:id="rId19"/>
    <p:sldId id="476" r:id="rId20"/>
    <p:sldId id="479" r:id="rId21"/>
    <p:sldId id="477" r:id="rId22"/>
    <p:sldId id="446" r:id="rId23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553"/>
    <a:srgbClr val="1979E0"/>
    <a:srgbClr val="008000"/>
    <a:srgbClr val="03687F"/>
    <a:srgbClr val="92D050"/>
    <a:srgbClr val="43756C"/>
    <a:srgbClr val="C7231D"/>
    <a:srgbClr val="3A6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3" autoAdjust="0"/>
    <p:restoredTop sz="94660"/>
  </p:normalViewPr>
  <p:slideViewPr>
    <p:cSldViewPr>
      <p:cViewPr varScale="1">
        <p:scale>
          <a:sx n="152" d="100"/>
          <a:sy n="152" d="100"/>
        </p:scale>
        <p:origin x="-450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9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B3537A6-8106-4648-8C49-838DCEA9C65C}" type="datetimeFigureOut">
              <a:rPr lang="zh-CN" altLang="en-US"/>
              <a:pPr>
                <a:defRPr/>
              </a:pPr>
              <a:t>2019/8/17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5" name="灯片编号占位符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5F46928-4E69-4E8B-AD9C-D2189D3C41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67813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3800875-4816-4045-828C-C3C3844E5861}" type="datetimeFigureOut">
              <a:rPr lang="zh-CN" altLang="en-US"/>
              <a:pPr>
                <a:defRPr/>
              </a:pPr>
              <a:t>2019/8/17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7" name="灯片编号占位符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B174483-C6D8-4AD5-95DF-356812E248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72753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02"/>
          <a:stretch>
            <a:fillRect/>
          </a:stretch>
        </p:blipFill>
        <p:spPr bwMode="auto">
          <a:xfrm>
            <a:off x="0" y="0"/>
            <a:ext cx="9144000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3" b="5013"/>
          <a:stretch>
            <a:fillRect/>
          </a:stretch>
        </p:blipFill>
        <p:spPr bwMode="auto">
          <a:xfrm>
            <a:off x="0" y="123825"/>
            <a:ext cx="914400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61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4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50800"/>
            <a:ext cx="6762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5"/>
          <p:cNvGrpSpPr>
            <a:grpSpLocks/>
          </p:cNvGrpSpPr>
          <p:nvPr userDrawn="1"/>
        </p:nvGrpSpPr>
        <p:grpSpPr bwMode="auto">
          <a:xfrm>
            <a:off x="230188" y="511175"/>
            <a:ext cx="8734425" cy="4475163"/>
            <a:chOff x="410890" y="479961"/>
            <a:chExt cx="11381060" cy="6149782"/>
          </a:xfrm>
        </p:grpSpPr>
        <p:cxnSp>
          <p:nvCxnSpPr>
            <p:cNvPr id="4" name="PA_直接连接符 2">
              <a:extLst>
                <a:ext uri="{FF2B5EF4-FFF2-40B4-BE49-F238E27FC236}"/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3215819" y="479961"/>
              <a:ext cx="6937854" cy="0"/>
            </a:xfrm>
            <a:prstGeom prst="line">
              <a:avLst/>
            </a:prstGeom>
            <a:ln w="254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PA_直接连接符 4">
              <a:extLst>
                <a:ext uri="{FF2B5EF4-FFF2-40B4-BE49-F238E27FC236}"/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11791950" y="706842"/>
              <a:ext cx="0" cy="5922901"/>
            </a:xfrm>
            <a:prstGeom prst="line">
              <a:avLst/>
            </a:prstGeom>
            <a:ln w="254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_直接连接符 6">
              <a:extLst>
                <a:ext uri="{FF2B5EF4-FFF2-40B4-BE49-F238E27FC236}"/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10890" y="979536"/>
              <a:ext cx="0" cy="5639299"/>
            </a:xfrm>
            <a:prstGeom prst="line">
              <a:avLst/>
            </a:prstGeom>
            <a:ln w="254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_直接连接符 2">
              <a:extLst>
                <a:ext uri="{FF2B5EF4-FFF2-40B4-BE49-F238E27FC236}"/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>
              <a:off x="410890" y="6618835"/>
              <a:ext cx="11381060" cy="0"/>
            </a:xfrm>
            <a:prstGeom prst="line">
              <a:avLst/>
            </a:prstGeom>
            <a:ln w="254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1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13" y="2493963"/>
            <a:ext cx="26654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68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641" b="1015"/>
          <a:stretch>
            <a:fillRect/>
          </a:stretch>
        </p:blipFill>
        <p:spPr bwMode="auto">
          <a:xfrm>
            <a:off x="6664325" y="1639888"/>
            <a:ext cx="247967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4"/>
          <p:cNvGrpSpPr>
            <a:grpSpLocks/>
          </p:cNvGrpSpPr>
          <p:nvPr userDrawn="1"/>
        </p:nvGrpSpPr>
        <p:grpSpPr bwMode="auto">
          <a:xfrm>
            <a:off x="107950" y="3795713"/>
            <a:ext cx="8537575" cy="2906712"/>
            <a:chOff x="-171003" y="3300164"/>
            <a:chExt cx="14090727" cy="4797355"/>
          </a:xfrm>
        </p:grpSpPr>
        <p:pic>
          <p:nvPicPr>
            <p:cNvPr id="4" name="图片 3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62319" y="3830652"/>
              <a:ext cx="1743607" cy="2688569"/>
            </a:xfrm>
            <a:prstGeom prst="rect">
              <a:avLst/>
            </a:prstGeom>
          </p:spPr>
        </p:pic>
        <p:pic>
          <p:nvPicPr>
            <p:cNvPr id="5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1003" y="4092402"/>
              <a:ext cx="3456731" cy="3865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743" y="4321863"/>
              <a:ext cx="1463167" cy="2822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598" y="4106832"/>
              <a:ext cx="1639966" cy="3164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7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27554" y="4206353"/>
              <a:ext cx="1743607" cy="2682472"/>
            </a:xfrm>
            <a:prstGeom prst="rect">
              <a:avLst/>
            </a:prstGeom>
          </p:spPr>
        </p:pic>
        <p:pic>
          <p:nvPicPr>
            <p:cNvPr id="9" name="图片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925" y="4206353"/>
              <a:ext cx="1548518" cy="276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290" y="5026203"/>
              <a:ext cx="737680" cy="75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8856" y="4705413"/>
              <a:ext cx="597459" cy="1054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362" y="4721185"/>
              <a:ext cx="676715" cy="1682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46" y="4611619"/>
              <a:ext cx="609653" cy="1524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3456" y="4854777"/>
              <a:ext cx="731583" cy="75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图片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8530" y="4748946"/>
              <a:ext cx="676715" cy="1682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图片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502" y="4403724"/>
              <a:ext cx="1268078" cy="1542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图片 2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2993" y="3300164"/>
              <a:ext cx="3456731" cy="3865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2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8447" y="3302600"/>
              <a:ext cx="1353429" cy="426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2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4875" y="3829949"/>
              <a:ext cx="1353429" cy="426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21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369888"/>
            <a:ext cx="8824913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"/>
            <a:ext cx="1284288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25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2713"/>
            <a:ext cx="91440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268288"/>
            <a:ext cx="88265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/>
            </a:extLst>
          </p:cNvPr>
          <p:cNvSpPr/>
          <p:nvPr userDrawn="1"/>
        </p:nvSpPr>
        <p:spPr>
          <a:xfrm>
            <a:off x="395288" y="0"/>
            <a:ext cx="863600" cy="20669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9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4201" r="81799"/>
          <a:stretch>
            <a:fillRect/>
          </a:stretch>
        </p:blipFill>
        <p:spPr bwMode="auto">
          <a:xfrm>
            <a:off x="107950" y="-20638"/>
            <a:ext cx="322263" cy="24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4201" r="81799"/>
          <a:stretch>
            <a:fillRect/>
          </a:stretch>
        </p:blipFill>
        <p:spPr bwMode="auto">
          <a:xfrm>
            <a:off x="107950" y="2211388"/>
            <a:ext cx="32226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4201" r="83128" b="69499"/>
          <a:stretch>
            <a:fillRect/>
          </a:stretch>
        </p:blipFill>
        <p:spPr bwMode="auto">
          <a:xfrm>
            <a:off x="107950" y="4492625"/>
            <a:ext cx="287338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4201" r="81799"/>
          <a:stretch>
            <a:fillRect/>
          </a:stretch>
        </p:blipFill>
        <p:spPr bwMode="auto">
          <a:xfrm>
            <a:off x="8748713" y="-36513"/>
            <a:ext cx="322262" cy="24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4201" r="81799"/>
          <a:stretch>
            <a:fillRect/>
          </a:stretch>
        </p:blipFill>
        <p:spPr bwMode="auto">
          <a:xfrm>
            <a:off x="8748713" y="2195513"/>
            <a:ext cx="32226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4201" r="83128" b="69499"/>
          <a:stretch>
            <a:fillRect/>
          </a:stretch>
        </p:blipFill>
        <p:spPr bwMode="auto">
          <a:xfrm>
            <a:off x="8748713" y="4476750"/>
            <a:ext cx="287337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59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38538" r="2373" b="40909"/>
          <a:stretch>
            <a:fillRect/>
          </a:stretch>
        </p:blipFill>
        <p:spPr bwMode="auto">
          <a:xfrm>
            <a:off x="0" y="3090863"/>
            <a:ext cx="9540875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78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41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20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793" r:id="rId7"/>
    <p:sldLayoutId id="2147483794" r:id="rId8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2.jpe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6" b="10465"/>
          <a:stretch/>
        </p:blipFill>
        <p:spPr bwMode="auto">
          <a:xfrm>
            <a:off x="0" y="-20538"/>
            <a:ext cx="9141178" cy="5184576"/>
          </a:xfrm>
          <a:custGeom>
            <a:avLst/>
            <a:gdLst>
              <a:gd name="connsiteX0" fmla="*/ 8091668 w 9141178"/>
              <a:gd name="connsiteY0" fmla="*/ 3463806 h 4585652"/>
              <a:gd name="connsiteX1" fmla="*/ 9076546 w 9141178"/>
              <a:gd name="connsiteY1" fmla="*/ 3463806 h 4585652"/>
              <a:gd name="connsiteX2" fmla="*/ 9141178 w 9141178"/>
              <a:gd name="connsiteY2" fmla="*/ 3528885 h 4585652"/>
              <a:gd name="connsiteX3" fmla="*/ 9141178 w 9141178"/>
              <a:gd name="connsiteY3" fmla="*/ 4520573 h 4585652"/>
              <a:gd name="connsiteX4" fmla="*/ 9076546 w 9141178"/>
              <a:gd name="connsiteY4" fmla="*/ 4585652 h 4585652"/>
              <a:gd name="connsiteX5" fmla="*/ 8091668 w 9141178"/>
              <a:gd name="connsiteY5" fmla="*/ 4585652 h 4585652"/>
              <a:gd name="connsiteX6" fmla="*/ 8027037 w 9141178"/>
              <a:gd name="connsiteY6" fmla="*/ 4520573 h 4585652"/>
              <a:gd name="connsiteX7" fmla="*/ 8027037 w 9141178"/>
              <a:gd name="connsiteY7" fmla="*/ 3528885 h 4585652"/>
              <a:gd name="connsiteX8" fmla="*/ 8091668 w 9141178"/>
              <a:gd name="connsiteY8" fmla="*/ 3463806 h 4585652"/>
              <a:gd name="connsiteX9" fmla="*/ 6942160 w 9141178"/>
              <a:gd name="connsiteY9" fmla="*/ 3463806 h 4585652"/>
              <a:gd name="connsiteX10" fmla="*/ 7927038 w 9141178"/>
              <a:gd name="connsiteY10" fmla="*/ 3463806 h 4585652"/>
              <a:gd name="connsiteX11" fmla="*/ 7991670 w 9141178"/>
              <a:gd name="connsiteY11" fmla="*/ 3528885 h 4585652"/>
              <a:gd name="connsiteX12" fmla="*/ 7991670 w 9141178"/>
              <a:gd name="connsiteY12" fmla="*/ 4520573 h 4585652"/>
              <a:gd name="connsiteX13" fmla="*/ 7927038 w 9141178"/>
              <a:gd name="connsiteY13" fmla="*/ 4585652 h 4585652"/>
              <a:gd name="connsiteX14" fmla="*/ 6942160 w 9141178"/>
              <a:gd name="connsiteY14" fmla="*/ 4585652 h 4585652"/>
              <a:gd name="connsiteX15" fmla="*/ 6877528 w 9141178"/>
              <a:gd name="connsiteY15" fmla="*/ 4520573 h 4585652"/>
              <a:gd name="connsiteX16" fmla="*/ 6877528 w 9141178"/>
              <a:gd name="connsiteY16" fmla="*/ 3528885 h 4585652"/>
              <a:gd name="connsiteX17" fmla="*/ 6942160 w 9141178"/>
              <a:gd name="connsiteY17" fmla="*/ 3463806 h 4585652"/>
              <a:gd name="connsiteX18" fmla="*/ 5792648 w 9141178"/>
              <a:gd name="connsiteY18" fmla="*/ 3463806 h 4585652"/>
              <a:gd name="connsiteX19" fmla="*/ 6777526 w 9141178"/>
              <a:gd name="connsiteY19" fmla="*/ 3463806 h 4585652"/>
              <a:gd name="connsiteX20" fmla="*/ 6842158 w 9141178"/>
              <a:gd name="connsiteY20" fmla="*/ 3528885 h 4585652"/>
              <a:gd name="connsiteX21" fmla="*/ 6842158 w 9141178"/>
              <a:gd name="connsiteY21" fmla="*/ 4520573 h 4585652"/>
              <a:gd name="connsiteX22" fmla="*/ 6777526 w 9141178"/>
              <a:gd name="connsiteY22" fmla="*/ 4585652 h 4585652"/>
              <a:gd name="connsiteX23" fmla="*/ 5792648 w 9141178"/>
              <a:gd name="connsiteY23" fmla="*/ 4585652 h 4585652"/>
              <a:gd name="connsiteX24" fmla="*/ 5728016 w 9141178"/>
              <a:gd name="connsiteY24" fmla="*/ 4520573 h 4585652"/>
              <a:gd name="connsiteX25" fmla="*/ 5728016 w 9141178"/>
              <a:gd name="connsiteY25" fmla="*/ 3528885 h 4585652"/>
              <a:gd name="connsiteX26" fmla="*/ 5792648 w 9141178"/>
              <a:gd name="connsiteY26" fmla="*/ 3463806 h 4585652"/>
              <a:gd name="connsiteX27" fmla="*/ 4643137 w 9141178"/>
              <a:gd name="connsiteY27" fmla="*/ 3463806 h 4585652"/>
              <a:gd name="connsiteX28" fmla="*/ 5628014 w 9141178"/>
              <a:gd name="connsiteY28" fmla="*/ 3463806 h 4585652"/>
              <a:gd name="connsiteX29" fmla="*/ 5692646 w 9141178"/>
              <a:gd name="connsiteY29" fmla="*/ 3528885 h 4585652"/>
              <a:gd name="connsiteX30" fmla="*/ 5692646 w 9141178"/>
              <a:gd name="connsiteY30" fmla="*/ 4520573 h 4585652"/>
              <a:gd name="connsiteX31" fmla="*/ 5628014 w 9141178"/>
              <a:gd name="connsiteY31" fmla="*/ 4585652 h 4585652"/>
              <a:gd name="connsiteX32" fmla="*/ 4643137 w 9141178"/>
              <a:gd name="connsiteY32" fmla="*/ 4585652 h 4585652"/>
              <a:gd name="connsiteX33" fmla="*/ 4578505 w 9141178"/>
              <a:gd name="connsiteY33" fmla="*/ 4520573 h 4585652"/>
              <a:gd name="connsiteX34" fmla="*/ 4578505 w 9141178"/>
              <a:gd name="connsiteY34" fmla="*/ 3528885 h 4585652"/>
              <a:gd name="connsiteX35" fmla="*/ 4643137 w 9141178"/>
              <a:gd name="connsiteY35" fmla="*/ 3463806 h 4585652"/>
              <a:gd name="connsiteX36" fmla="*/ 3493625 w 9141178"/>
              <a:gd name="connsiteY36" fmla="*/ 3463806 h 4585652"/>
              <a:gd name="connsiteX37" fmla="*/ 4478503 w 9141178"/>
              <a:gd name="connsiteY37" fmla="*/ 3463806 h 4585652"/>
              <a:gd name="connsiteX38" fmla="*/ 4543135 w 9141178"/>
              <a:gd name="connsiteY38" fmla="*/ 3528885 h 4585652"/>
              <a:gd name="connsiteX39" fmla="*/ 4543135 w 9141178"/>
              <a:gd name="connsiteY39" fmla="*/ 4520573 h 4585652"/>
              <a:gd name="connsiteX40" fmla="*/ 4478503 w 9141178"/>
              <a:gd name="connsiteY40" fmla="*/ 4585652 h 4585652"/>
              <a:gd name="connsiteX41" fmla="*/ 3493625 w 9141178"/>
              <a:gd name="connsiteY41" fmla="*/ 4585652 h 4585652"/>
              <a:gd name="connsiteX42" fmla="*/ 3428993 w 9141178"/>
              <a:gd name="connsiteY42" fmla="*/ 4520573 h 4585652"/>
              <a:gd name="connsiteX43" fmla="*/ 3428993 w 9141178"/>
              <a:gd name="connsiteY43" fmla="*/ 3528885 h 4585652"/>
              <a:gd name="connsiteX44" fmla="*/ 3493625 w 9141178"/>
              <a:gd name="connsiteY44" fmla="*/ 3463806 h 4585652"/>
              <a:gd name="connsiteX45" fmla="*/ 2344113 w 9141178"/>
              <a:gd name="connsiteY45" fmla="*/ 3463806 h 4585652"/>
              <a:gd name="connsiteX46" fmla="*/ 3328991 w 9141178"/>
              <a:gd name="connsiteY46" fmla="*/ 3463806 h 4585652"/>
              <a:gd name="connsiteX47" fmla="*/ 3393623 w 9141178"/>
              <a:gd name="connsiteY47" fmla="*/ 3528885 h 4585652"/>
              <a:gd name="connsiteX48" fmla="*/ 3393623 w 9141178"/>
              <a:gd name="connsiteY48" fmla="*/ 4520573 h 4585652"/>
              <a:gd name="connsiteX49" fmla="*/ 3328991 w 9141178"/>
              <a:gd name="connsiteY49" fmla="*/ 4585652 h 4585652"/>
              <a:gd name="connsiteX50" fmla="*/ 2344113 w 9141178"/>
              <a:gd name="connsiteY50" fmla="*/ 4585652 h 4585652"/>
              <a:gd name="connsiteX51" fmla="*/ 2279481 w 9141178"/>
              <a:gd name="connsiteY51" fmla="*/ 4520573 h 4585652"/>
              <a:gd name="connsiteX52" fmla="*/ 2279481 w 9141178"/>
              <a:gd name="connsiteY52" fmla="*/ 3528885 h 4585652"/>
              <a:gd name="connsiteX53" fmla="*/ 2344113 w 9141178"/>
              <a:gd name="connsiteY53" fmla="*/ 3463806 h 4585652"/>
              <a:gd name="connsiteX54" fmla="*/ 1194601 w 9141178"/>
              <a:gd name="connsiteY54" fmla="*/ 3463806 h 4585652"/>
              <a:gd name="connsiteX55" fmla="*/ 2179479 w 9141178"/>
              <a:gd name="connsiteY55" fmla="*/ 3463806 h 4585652"/>
              <a:gd name="connsiteX56" fmla="*/ 2244111 w 9141178"/>
              <a:gd name="connsiteY56" fmla="*/ 3528885 h 4585652"/>
              <a:gd name="connsiteX57" fmla="*/ 2244111 w 9141178"/>
              <a:gd name="connsiteY57" fmla="*/ 4520573 h 4585652"/>
              <a:gd name="connsiteX58" fmla="*/ 2179479 w 9141178"/>
              <a:gd name="connsiteY58" fmla="*/ 4585652 h 4585652"/>
              <a:gd name="connsiteX59" fmla="*/ 1194601 w 9141178"/>
              <a:gd name="connsiteY59" fmla="*/ 4585652 h 4585652"/>
              <a:gd name="connsiteX60" fmla="*/ 1129969 w 9141178"/>
              <a:gd name="connsiteY60" fmla="*/ 4520573 h 4585652"/>
              <a:gd name="connsiteX61" fmla="*/ 1129969 w 9141178"/>
              <a:gd name="connsiteY61" fmla="*/ 3528885 h 4585652"/>
              <a:gd name="connsiteX62" fmla="*/ 1194601 w 9141178"/>
              <a:gd name="connsiteY62" fmla="*/ 3463806 h 4585652"/>
              <a:gd name="connsiteX63" fmla="*/ 45091 w 9141178"/>
              <a:gd name="connsiteY63" fmla="*/ 3463806 h 4585652"/>
              <a:gd name="connsiteX64" fmla="*/ 1029969 w 9141178"/>
              <a:gd name="connsiteY64" fmla="*/ 3463806 h 4585652"/>
              <a:gd name="connsiteX65" fmla="*/ 1094599 w 9141178"/>
              <a:gd name="connsiteY65" fmla="*/ 3528885 h 4585652"/>
              <a:gd name="connsiteX66" fmla="*/ 1094599 w 9141178"/>
              <a:gd name="connsiteY66" fmla="*/ 4520573 h 4585652"/>
              <a:gd name="connsiteX67" fmla="*/ 1029969 w 9141178"/>
              <a:gd name="connsiteY67" fmla="*/ 4585652 h 4585652"/>
              <a:gd name="connsiteX68" fmla="*/ 45091 w 9141178"/>
              <a:gd name="connsiteY68" fmla="*/ 4585652 h 4585652"/>
              <a:gd name="connsiteX69" fmla="*/ 19933 w 9141178"/>
              <a:gd name="connsiteY69" fmla="*/ 4580538 h 4585652"/>
              <a:gd name="connsiteX70" fmla="*/ 0 w 9141178"/>
              <a:gd name="connsiteY70" fmla="*/ 4567006 h 4585652"/>
              <a:gd name="connsiteX71" fmla="*/ 0 w 9141178"/>
              <a:gd name="connsiteY71" fmla="*/ 3482453 h 4585652"/>
              <a:gd name="connsiteX72" fmla="*/ 19933 w 9141178"/>
              <a:gd name="connsiteY72" fmla="*/ 3468920 h 4585652"/>
              <a:gd name="connsiteX73" fmla="*/ 45091 w 9141178"/>
              <a:gd name="connsiteY73" fmla="*/ 3463806 h 4585652"/>
              <a:gd name="connsiteX74" fmla="*/ 8091668 w 9141178"/>
              <a:gd name="connsiteY74" fmla="*/ 2309205 h 4585652"/>
              <a:gd name="connsiteX75" fmla="*/ 9076546 w 9141178"/>
              <a:gd name="connsiteY75" fmla="*/ 2309205 h 4585652"/>
              <a:gd name="connsiteX76" fmla="*/ 9141178 w 9141178"/>
              <a:gd name="connsiteY76" fmla="*/ 2374284 h 4585652"/>
              <a:gd name="connsiteX77" fmla="*/ 9141178 w 9141178"/>
              <a:gd name="connsiteY77" fmla="*/ 3365972 h 4585652"/>
              <a:gd name="connsiteX78" fmla="*/ 9076546 w 9141178"/>
              <a:gd name="connsiteY78" fmla="*/ 3431051 h 4585652"/>
              <a:gd name="connsiteX79" fmla="*/ 8091668 w 9141178"/>
              <a:gd name="connsiteY79" fmla="*/ 3431051 h 4585652"/>
              <a:gd name="connsiteX80" fmla="*/ 8027037 w 9141178"/>
              <a:gd name="connsiteY80" fmla="*/ 3365972 h 4585652"/>
              <a:gd name="connsiteX81" fmla="*/ 8027037 w 9141178"/>
              <a:gd name="connsiteY81" fmla="*/ 2374284 h 4585652"/>
              <a:gd name="connsiteX82" fmla="*/ 8091668 w 9141178"/>
              <a:gd name="connsiteY82" fmla="*/ 2309205 h 4585652"/>
              <a:gd name="connsiteX83" fmla="*/ 6942160 w 9141178"/>
              <a:gd name="connsiteY83" fmla="*/ 2309205 h 4585652"/>
              <a:gd name="connsiteX84" fmla="*/ 7927038 w 9141178"/>
              <a:gd name="connsiteY84" fmla="*/ 2309205 h 4585652"/>
              <a:gd name="connsiteX85" fmla="*/ 7991670 w 9141178"/>
              <a:gd name="connsiteY85" fmla="*/ 2374284 h 4585652"/>
              <a:gd name="connsiteX86" fmla="*/ 7991670 w 9141178"/>
              <a:gd name="connsiteY86" fmla="*/ 3365972 h 4585652"/>
              <a:gd name="connsiteX87" fmla="*/ 7927038 w 9141178"/>
              <a:gd name="connsiteY87" fmla="*/ 3431051 h 4585652"/>
              <a:gd name="connsiteX88" fmla="*/ 6942160 w 9141178"/>
              <a:gd name="connsiteY88" fmla="*/ 3431051 h 4585652"/>
              <a:gd name="connsiteX89" fmla="*/ 6877528 w 9141178"/>
              <a:gd name="connsiteY89" fmla="*/ 3365972 h 4585652"/>
              <a:gd name="connsiteX90" fmla="*/ 6877528 w 9141178"/>
              <a:gd name="connsiteY90" fmla="*/ 2374284 h 4585652"/>
              <a:gd name="connsiteX91" fmla="*/ 6942160 w 9141178"/>
              <a:gd name="connsiteY91" fmla="*/ 2309205 h 4585652"/>
              <a:gd name="connsiteX92" fmla="*/ 5792648 w 9141178"/>
              <a:gd name="connsiteY92" fmla="*/ 2309205 h 4585652"/>
              <a:gd name="connsiteX93" fmla="*/ 6777526 w 9141178"/>
              <a:gd name="connsiteY93" fmla="*/ 2309205 h 4585652"/>
              <a:gd name="connsiteX94" fmla="*/ 6842158 w 9141178"/>
              <a:gd name="connsiteY94" fmla="*/ 2374284 h 4585652"/>
              <a:gd name="connsiteX95" fmla="*/ 6842158 w 9141178"/>
              <a:gd name="connsiteY95" fmla="*/ 3365972 h 4585652"/>
              <a:gd name="connsiteX96" fmla="*/ 6777526 w 9141178"/>
              <a:gd name="connsiteY96" fmla="*/ 3431051 h 4585652"/>
              <a:gd name="connsiteX97" fmla="*/ 5792648 w 9141178"/>
              <a:gd name="connsiteY97" fmla="*/ 3431051 h 4585652"/>
              <a:gd name="connsiteX98" fmla="*/ 5728016 w 9141178"/>
              <a:gd name="connsiteY98" fmla="*/ 3365972 h 4585652"/>
              <a:gd name="connsiteX99" fmla="*/ 5728016 w 9141178"/>
              <a:gd name="connsiteY99" fmla="*/ 2374284 h 4585652"/>
              <a:gd name="connsiteX100" fmla="*/ 5792648 w 9141178"/>
              <a:gd name="connsiteY100" fmla="*/ 2309205 h 4585652"/>
              <a:gd name="connsiteX101" fmla="*/ 4643137 w 9141178"/>
              <a:gd name="connsiteY101" fmla="*/ 2309205 h 4585652"/>
              <a:gd name="connsiteX102" fmla="*/ 5628014 w 9141178"/>
              <a:gd name="connsiteY102" fmla="*/ 2309205 h 4585652"/>
              <a:gd name="connsiteX103" fmla="*/ 5692646 w 9141178"/>
              <a:gd name="connsiteY103" fmla="*/ 2374284 h 4585652"/>
              <a:gd name="connsiteX104" fmla="*/ 5692646 w 9141178"/>
              <a:gd name="connsiteY104" fmla="*/ 3365972 h 4585652"/>
              <a:gd name="connsiteX105" fmla="*/ 5628014 w 9141178"/>
              <a:gd name="connsiteY105" fmla="*/ 3431051 h 4585652"/>
              <a:gd name="connsiteX106" fmla="*/ 4643137 w 9141178"/>
              <a:gd name="connsiteY106" fmla="*/ 3431051 h 4585652"/>
              <a:gd name="connsiteX107" fmla="*/ 4578505 w 9141178"/>
              <a:gd name="connsiteY107" fmla="*/ 3365972 h 4585652"/>
              <a:gd name="connsiteX108" fmla="*/ 4578505 w 9141178"/>
              <a:gd name="connsiteY108" fmla="*/ 2374284 h 4585652"/>
              <a:gd name="connsiteX109" fmla="*/ 4643137 w 9141178"/>
              <a:gd name="connsiteY109" fmla="*/ 2309205 h 4585652"/>
              <a:gd name="connsiteX110" fmla="*/ 3493625 w 9141178"/>
              <a:gd name="connsiteY110" fmla="*/ 2309205 h 4585652"/>
              <a:gd name="connsiteX111" fmla="*/ 4478503 w 9141178"/>
              <a:gd name="connsiteY111" fmla="*/ 2309205 h 4585652"/>
              <a:gd name="connsiteX112" fmla="*/ 4543135 w 9141178"/>
              <a:gd name="connsiteY112" fmla="*/ 2374284 h 4585652"/>
              <a:gd name="connsiteX113" fmla="*/ 4543135 w 9141178"/>
              <a:gd name="connsiteY113" fmla="*/ 3365972 h 4585652"/>
              <a:gd name="connsiteX114" fmla="*/ 4478503 w 9141178"/>
              <a:gd name="connsiteY114" fmla="*/ 3431051 h 4585652"/>
              <a:gd name="connsiteX115" fmla="*/ 3493625 w 9141178"/>
              <a:gd name="connsiteY115" fmla="*/ 3431051 h 4585652"/>
              <a:gd name="connsiteX116" fmla="*/ 3428993 w 9141178"/>
              <a:gd name="connsiteY116" fmla="*/ 3365972 h 4585652"/>
              <a:gd name="connsiteX117" fmla="*/ 3428993 w 9141178"/>
              <a:gd name="connsiteY117" fmla="*/ 2374284 h 4585652"/>
              <a:gd name="connsiteX118" fmla="*/ 3493625 w 9141178"/>
              <a:gd name="connsiteY118" fmla="*/ 2309205 h 4585652"/>
              <a:gd name="connsiteX119" fmla="*/ 2344113 w 9141178"/>
              <a:gd name="connsiteY119" fmla="*/ 2309205 h 4585652"/>
              <a:gd name="connsiteX120" fmla="*/ 3328991 w 9141178"/>
              <a:gd name="connsiteY120" fmla="*/ 2309205 h 4585652"/>
              <a:gd name="connsiteX121" fmla="*/ 3393623 w 9141178"/>
              <a:gd name="connsiteY121" fmla="*/ 2374284 h 4585652"/>
              <a:gd name="connsiteX122" fmla="*/ 3393623 w 9141178"/>
              <a:gd name="connsiteY122" fmla="*/ 3365972 h 4585652"/>
              <a:gd name="connsiteX123" fmla="*/ 3328991 w 9141178"/>
              <a:gd name="connsiteY123" fmla="*/ 3431051 h 4585652"/>
              <a:gd name="connsiteX124" fmla="*/ 2344113 w 9141178"/>
              <a:gd name="connsiteY124" fmla="*/ 3431051 h 4585652"/>
              <a:gd name="connsiteX125" fmla="*/ 2279481 w 9141178"/>
              <a:gd name="connsiteY125" fmla="*/ 3365972 h 4585652"/>
              <a:gd name="connsiteX126" fmla="*/ 2279481 w 9141178"/>
              <a:gd name="connsiteY126" fmla="*/ 2374284 h 4585652"/>
              <a:gd name="connsiteX127" fmla="*/ 2344113 w 9141178"/>
              <a:gd name="connsiteY127" fmla="*/ 2309205 h 4585652"/>
              <a:gd name="connsiteX128" fmla="*/ 1194603 w 9141178"/>
              <a:gd name="connsiteY128" fmla="*/ 2309205 h 4585652"/>
              <a:gd name="connsiteX129" fmla="*/ 2179479 w 9141178"/>
              <a:gd name="connsiteY129" fmla="*/ 2309205 h 4585652"/>
              <a:gd name="connsiteX130" fmla="*/ 2244111 w 9141178"/>
              <a:gd name="connsiteY130" fmla="*/ 2374284 h 4585652"/>
              <a:gd name="connsiteX131" fmla="*/ 2244111 w 9141178"/>
              <a:gd name="connsiteY131" fmla="*/ 3365972 h 4585652"/>
              <a:gd name="connsiteX132" fmla="*/ 2179479 w 9141178"/>
              <a:gd name="connsiteY132" fmla="*/ 3431051 h 4585652"/>
              <a:gd name="connsiteX133" fmla="*/ 1194603 w 9141178"/>
              <a:gd name="connsiteY133" fmla="*/ 3431051 h 4585652"/>
              <a:gd name="connsiteX134" fmla="*/ 1129971 w 9141178"/>
              <a:gd name="connsiteY134" fmla="*/ 3365972 h 4585652"/>
              <a:gd name="connsiteX135" fmla="*/ 1129971 w 9141178"/>
              <a:gd name="connsiteY135" fmla="*/ 2374284 h 4585652"/>
              <a:gd name="connsiteX136" fmla="*/ 1194603 w 9141178"/>
              <a:gd name="connsiteY136" fmla="*/ 2309205 h 4585652"/>
              <a:gd name="connsiteX137" fmla="*/ 45093 w 9141178"/>
              <a:gd name="connsiteY137" fmla="*/ 2309205 h 4585652"/>
              <a:gd name="connsiteX138" fmla="*/ 1029969 w 9141178"/>
              <a:gd name="connsiteY138" fmla="*/ 2309205 h 4585652"/>
              <a:gd name="connsiteX139" fmla="*/ 1094601 w 9141178"/>
              <a:gd name="connsiteY139" fmla="*/ 2374284 h 4585652"/>
              <a:gd name="connsiteX140" fmla="*/ 1094601 w 9141178"/>
              <a:gd name="connsiteY140" fmla="*/ 3365972 h 4585652"/>
              <a:gd name="connsiteX141" fmla="*/ 1029969 w 9141178"/>
              <a:gd name="connsiteY141" fmla="*/ 3431051 h 4585652"/>
              <a:gd name="connsiteX142" fmla="*/ 45093 w 9141178"/>
              <a:gd name="connsiteY142" fmla="*/ 3431051 h 4585652"/>
              <a:gd name="connsiteX143" fmla="*/ 19935 w 9141178"/>
              <a:gd name="connsiteY143" fmla="*/ 3425937 h 4585652"/>
              <a:gd name="connsiteX144" fmla="*/ 0 w 9141178"/>
              <a:gd name="connsiteY144" fmla="*/ 3412404 h 4585652"/>
              <a:gd name="connsiteX145" fmla="*/ 0 w 9141178"/>
              <a:gd name="connsiteY145" fmla="*/ 2327853 h 4585652"/>
              <a:gd name="connsiteX146" fmla="*/ 19935 w 9141178"/>
              <a:gd name="connsiteY146" fmla="*/ 2314320 h 4585652"/>
              <a:gd name="connsiteX147" fmla="*/ 45093 w 9141178"/>
              <a:gd name="connsiteY147" fmla="*/ 2309205 h 4585652"/>
              <a:gd name="connsiteX148" fmla="*/ 8091668 w 9141178"/>
              <a:gd name="connsiteY148" fmla="*/ 1154603 h 4585652"/>
              <a:gd name="connsiteX149" fmla="*/ 9076546 w 9141178"/>
              <a:gd name="connsiteY149" fmla="*/ 1154603 h 4585652"/>
              <a:gd name="connsiteX150" fmla="*/ 9141178 w 9141178"/>
              <a:gd name="connsiteY150" fmla="*/ 1219682 h 4585652"/>
              <a:gd name="connsiteX151" fmla="*/ 9141178 w 9141178"/>
              <a:gd name="connsiteY151" fmla="*/ 2211370 h 4585652"/>
              <a:gd name="connsiteX152" fmla="*/ 9076546 w 9141178"/>
              <a:gd name="connsiteY152" fmla="*/ 2276449 h 4585652"/>
              <a:gd name="connsiteX153" fmla="*/ 8091668 w 9141178"/>
              <a:gd name="connsiteY153" fmla="*/ 2276449 h 4585652"/>
              <a:gd name="connsiteX154" fmla="*/ 8027037 w 9141178"/>
              <a:gd name="connsiteY154" fmla="*/ 2211370 h 4585652"/>
              <a:gd name="connsiteX155" fmla="*/ 8027037 w 9141178"/>
              <a:gd name="connsiteY155" fmla="*/ 1219682 h 4585652"/>
              <a:gd name="connsiteX156" fmla="*/ 8091668 w 9141178"/>
              <a:gd name="connsiteY156" fmla="*/ 1154603 h 4585652"/>
              <a:gd name="connsiteX157" fmla="*/ 6942160 w 9141178"/>
              <a:gd name="connsiteY157" fmla="*/ 1154603 h 4585652"/>
              <a:gd name="connsiteX158" fmla="*/ 7927038 w 9141178"/>
              <a:gd name="connsiteY158" fmla="*/ 1154603 h 4585652"/>
              <a:gd name="connsiteX159" fmla="*/ 7991670 w 9141178"/>
              <a:gd name="connsiteY159" fmla="*/ 1219682 h 4585652"/>
              <a:gd name="connsiteX160" fmla="*/ 7991670 w 9141178"/>
              <a:gd name="connsiteY160" fmla="*/ 2211370 h 4585652"/>
              <a:gd name="connsiteX161" fmla="*/ 7927038 w 9141178"/>
              <a:gd name="connsiteY161" fmla="*/ 2276449 h 4585652"/>
              <a:gd name="connsiteX162" fmla="*/ 6942160 w 9141178"/>
              <a:gd name="connsiteY162" fmla="*/ 2276449 h 4585652"/>
              <a:gd name="connsiteX163" fmla="*/ 6877528 w 9141178"/>
              <a:gd name="connsiteY163" fmla="*/ 2211370 h 4585652"/>
              <a:gd name="connsiteX164" fmla="*/ 6877528 w 9141178"/>
              <a:gd name="connsiteY164" fmla="*/ 1219682 h 4585652"/>
              <a:gd name="connsiteX165" fmla="*/ 6942160 w 9141178"/>
              <a:gd name="connsiteY165" fmla="*/ 1154603 h 4585652"/>
              <a:gd name="connsiteX166" fmla="*/ 5792648 w 9141178"/>
              <a:gd name="connsiteY166" fmla="*/ 1154603 h 4585652"/>
              <a:gd name="connsiteX167" fmla="*/ 6777526 w 9141178"/>
              <a:gd name="connsiteY167" fmla="*/ 1154603 h 4585652"/>
              <a:gd name="connsiteX168" fmla="*/ 6842158 w 9141178"/>
              <a:gd name="connsiteY168" fmla="*/ 1219682 h 4585652"/>
              <a:gd name="connsiteX169" fmla="*/ 6842158 w 9141178"/>
              <a:gd name="connsiteY169" fmla="*/ 2211370 h 4585652"/>
              <a:gd name="connsiteX170" fmla="*/ 6777526 w 9141178"/>
              <a:gd name="connsiteY170" fmla="*/ 2276449 h 4585652"/>
              <a:gd name="connsiteX171" fmla="*/ 5792648 w 9141178"/>
              <a:gd name="connsiteY171" fmla="*/ 2276449 h 4585652"/>
              <a:gd name="connsiteX172" fmla="*/ 5728016 w 9141178"/>
              <a:gd name="connsiteY172" fmla="*/ 2211370 h 4585652"/>
              <a:gd name="connsiteX173" fmla="*/ 5728016 w 9141178"/>
              <a:gd name="connsiteY173" fmla="*/ 1219682 h 4585652"/>
              <a:gd name="connsiteX174" fmla="*/ 5792648 w 9141178"/>
              <a:gd name="connsiteY174" fmla="*/ 1154603 h 4585652"/>
              <a:gd name="connsiteX175" fmla="*/ 4643137 w 9141178"/>
              <a:gd name="connsiteY175" fmla="*/ 1154603 h 4585652"/>
              <a:gd name="connsiteX176" fmla="*/ 5628014 w 9141178"/>
              <a:gd name="connsiteY176" fmla="*/ 1154603 h 4585652"/>
              <a:gd name="connsiteX177" fmla="*/ 5692646 w 9141178"/>
              <a:gd name="connsiteY177" fmla="*/ 1219682 h 4585652"/>
              <a:gd name="connsiteX178" fmla="*/ 5692646 w 9141178"/>
              <a:gd name="connsiteY178" fmla="*/ 2211370 h 4585652"/>
              <a:gd name="connsiteX179" fmla="*/ 5628014 w 9141178"/>
              <a:gd name="connsiteY179" fmla="*/ 2276449 h 4585652"/>
              <a:gd name="connsiteX180" fmla="*/ 4643137 w 9141178"/>
              <a:gd name="connsiteY180" fmla="*/ 2276449 h 4585652"/>
              <a:gd name="connsiteX181" fmla="*/ 4578505 w 9141178"/>
              <a:gd name="connsiteY181" fmla="*/ 2211370 h 4585652"/>
              <a:gd name="connsiteX182" fmla="*/ 4578505 w 9141178"/>
              <a:gd name="connsiteY182" fmla="*/ 1219682 h 4585652"/>
              <a:gd name="connsiteX183" fmla="*/ 4643137 w 9141178"/>
              <a:gd name="connsiteY183" fmla="*/ 1154603 h 4585652"/>
              <a:gd name="connsiteX184" fmla="*/ 3493625 w 9141178"/>
              <a:gd name="connsiteY184" fmla="*/ 1154603 h 4585652"/>
              <a:gd name="connsiteX185" fmla="*/ 4478503 w 9141178"/>
              <a:gd name="connsiteY185" fmla="*/ 1154603 h 4585652"/>
              <a:gd name="connsiteX186" fmla="*/ 4543135 w 9141178"/>
              <a:gd name="connsiteY186" fmla="*/ 1219682 h 4585652"/>
              <a:gd name="connsiteX187" fmla="*/ 4543135 w 9141178"/>
              <a:gd name="connsiteY187" fmla="*/ 2211370 h 4585652"/>
              <a:gd name="connsiteX188" fmla="*/ 4478503 w 9141178"/>
              <a:gd name="connsiteY188" fmla="*/ 2276449 h 4585652"/>
              <a:gd name="connsiteX189" fmla="*/ 3493625 w 9141178"/>
              <a:gd name="connsiteY189" fmla="*/ 2276449 h 4585652"/>
              <a:gd name="connsiteX190" fmla="*/ 3428993 w 9141178"/>
              <a:gd name="connsiteY190" fmla="*/ 2211370 h 4585652"/>
              <a:gd name="connsiteX191" fmla="*/ 3428993 w 9141178"/>
              <a:gd name="connsiteY191" fmla="*/ 1219682 h 4585652"/>
              <a:gd name="connsiteX192" fmla="*/ 3493625 w 9141178"/>
              <a:gd name="connsiteY192" fmla="*/ 1154603 h 4585652"/>
              <a:gd name="connsiteX193" fmla="*/ 2344113 w 9141178"/>
              <a:gd name="connsiteY193" fmla="*/ 1154603 h 4585652"/>
              <a:gd name="connsiteX194" fmla="*/ 3328991 w 9141178"/>
              <a:gd name="connsiteY194" fmla="*/ 1154603 h 4585652"/>
              <a:gd name="connsiteX195" fmla="*/ 3393623 w 9141178"/>
              <a:gd name="connsiteY195" fmla="*/ 1219682 h 4585652"/>
              <a:gd name="connsiteX196" fmla="*/ 3393623 w 9141178"/>
              <a:gd name="connsiteY196" fmla="*/ 2211370 h 4585652"/>
              <a:gd name="connsiteX197" fmla="*/ 3328991 w 9141178"/>
              <a:gd name="connsiteY197" fmla="*/ 2276449 h 4585652"/>
              <a:gd name="connsiteX198" fmla="*/ 2344113 w 9141178"/>
              <a:gd name="connsiteY198" fmla="*/ 2276449 h 4585652"/>
              <a:gd name="connsiteX199" fmla="*/ 2279481 w 9141178"/>
              <a:gd name="connsiteY199" fmla="*/ 2211370 h 4585652"/>
              <a:gd name="connsiteX200" fmla="*/ 2279481 w 9141178"/>
              <a:gd name="connsiteY200" fmla="*/ 1219682 h 4585652"/>
              <a:gd name="connsiteX201" fmla="*/ 2344113 w 9141178"/>
              <a:gd name="connsiteY201" fmla="*/ 1154603 h 4585652"/>
              <a:gd name="connsiteX202" fmla="*/ 1194605 w 9141178"/>
              <a:gd name="connsiteY202" fmla="*/ 1154603 h 4585652"/>
              <a:gd name="connsiteX203" fmla="*/ 2179479 w 9141178"/>
              <a:gd name="connsiteY203" fmla="*/ 1154603 h 4585652"/>
              <a:gd name="connsiteX204" fmla="*/ 2244111 w 9141178"/>
              <a:gd name="connsiteY204" fmla="*/ 1219682 h 4585652"/>
              <a:gd name="connsiteX205" fmla="*/ 2244111 w 9141178"/>
              <a:gd name="connsiteY205" fmla="*/ 2211370 h 4585652"/>
              <a:gd name="connsiteX206" fmla="*/ 2179479 w 9141178"/>
              <a:gd name="connsiteY206" fmla="*/ 2276449 h 4585652"/>
              <a:gd name="connsiteX207" fmla="*/ 1194605 w 9141178"/>
              <a:gd name="connsiteY207" fmla="*/ 2276449 h 4585652"/>
              <a:gd name="connsiteX208" fmla="*/ 1129973 w 9141178"/>
              <a:gd name="connsiteY208" fmla="*/ 2211370 h 4585652"/>
              <a:gd name="connsiteX209" fmla="*/ 1129973 w 9141178"/>
              <a:gd name="connsiteY209" fmla="*/ 1219682 h 4585652"/>
              <a:gd name="connsiteX210" fmla="*/ 1194605 w 9141178"/>
              <a:gd name="connsiteY210" fmla="*/ 1154603 h 4585652"/>
              <a:gd name="connsiteX211" fmla="*/ 45093 w 9141178"/>
              <a:gd name="connsiteY211" fmla="*/ 1154603 h 4585652"/>
              <a:gd name="connsiteX212" fmla="*/ 1029971 w 9141178"/>
              <a:gd name="connsiteY212" fmla="*/ 1154603 h 4585652"/>
              <a:gd name="connsiteX213" fmla="*/ 1094603 w 9141178"/>
              <a:gd name="connsiteY213" fmla="*/ 1219682 h 4585652"/>
              <a:gd name="connsiteX214" fmla="*/ 1094603 w 9141178"/>
              <a:gd name="connsiteY214" fmla="*/ 2211370 h 4585652"/>
              <a:gd name="connsiteX215" fmla="*/ 1029971 w 9141178"/>
              <a:gd name="connsiteY215" fmla="*/ 2276449 h 4585652"/>
              <a:gd name="connsiteX216" fmla="*/ 45093 w 9141178"/>
              <a:gd name="connsiteY216" fmla="*/ 2276449 h 4585652"/>
              <a:gd name="connsiteX217" fmla="*/ 19936 w 9141178"/>
              <a:gd name="connsiteY217" fmla="*/ 2271334 h 4585652"/>
              <a:gd name="connsiteX218" fmla="*/ 0 w 9141178"/>
              <a:gd name="connsiteY218" fmla="*/ 2257800 h 4585652"/>
              <a:gd name="connsiteX219" fmla="*/ 0 w 9141178"/>
              <a:gd name="connsiteY219" fmla="*/ 1173251 h 4585652"/>
              <a:gd name="connsiteX220" fmla="*/ 19936 w 9141178"/>
              <a:gd name="connsiteY220" fmla="*/ 1159717 h 4585652"/>
              <a:gd name="connsiteX221" fmla="*/ 45093 w 9141178"/>
              <a:gd name="connsiteY221" fmla="*/ 1154603 h 4585652"/>
              <a:gd name="connsiteX222" fmla="*/ 8091668 w 9141178"/>
              <a:gd name="connsiteY222" fmla="*/ 0 h 4585652"/>
              <a:gd name="connsiteX223" fmla="*/ 9076546 w 9141178"/>
              <a:gd name="connsiteY223" fmla="*/ 0 h 4585652"/>
              <a:gd name="connsiteX224" fmla="*/ 9141178 w 9141178"/>
              <a:gd name="connsiteY224" fmla="*/ 65079 h 4585652"/>
              <a:gd name="connsiteX225" fmla="*/ 9141178 w 9141178"/>
              <a:gd name="connsiteY225" fmla="*/ 1056767 h 4585652"/>
              <a:gd name="connsiteX226" fmla="*/ 9076546 w 9141178"/>
              <a:gd name="connsiteY226" fmla="*/ 1121846 h 4585652"/>
              <a:gd name="connsiteX227" fmla="*/ 8091668 w 9141178"/>
              <a:gd name="connsiteY227" fmla="*/ 1121846 h 4585652"/>
              <a:gd name="connsiteX228" fmla="*/ 8027037 w 9141178"/>
              <a:gd name="connsiteY228" fmla="*/ 1056767 h 4585652"/>
              <a:gd name="connsiteX229" fmla="*/ 8027037 w 9141178"/>
              <a:gd name="connsiteY229" fmla="*/ 65079 h 4585652"/>
              <a:gd name="connsiteX230" fmla="*/ 8091668 w 9141178"/>
              <a:gd name="connsiteY230" fmla="*/ 0 h 4585652"/>
              <a:gd name="connsiteX231" fmla="*/ 6942160 w 9141178"/>
              <a:gd name="connsiteY231" fmla="*/ 0 h 4585652"/>
              <a:gd name="connsiteX232" fmla="*/ 7927038 w 9141178"/>
              <a:gd name="connsiteY232" fmla="*/ 0 h 4585652"/>
              <a:gd name="connsiteX233" fmla="*/ 7991670 w 9141178"/>
              <a:gd name="connsiteY233" fmla="*/ 65079 h 4585652"/>
              <a:gd name="connsiteX234" fmla="*/ 7991670 w 9141178"/>
              <a:gd name="connsiteY234" fmla="*/ 1056767 h 4585652"/>
              <a:gd name="connsiteX235" fmla="*/ 7927038 w 9141178"/>
              <a:gd name="connsiteY235" fmla="*/ 1121846 h 4585652"/>
              <a:gd name="connsiteX236" fmla="*/ 6942160 w 9141178"/>
              <a:gd name="connsiteY236" fmla="*/ 1121846 h 4585652"/>
              <a:gd name="connsiteX237" fmla="*/ 6877528 w 9141178"/>
              <a:gd name="connsiteY237" fmla="*/ 1056767 h 4585652"/>
              <a:gd name="connsiteX238" fmla="*/ 6877528 w 9141178"/>
              <a:gd name="connsiteY238" fmla="*/ 65079 h 4585652"/>
              <a:gd name="connsiteX239" fmla="*/ 6942160 w 9141178"/>
              <a:gd name="connsiteY239" fmla="*/ 0 h 4585652"/>
              <a:gd name="connsiteX240" fmla="*/ 5792648 w 9141178"/>
              <a:gd name="connsiteY240" fmla="*/ 0 h 4585652"/>
              <a:gd name="connsiteX241" fmla="*/ 6777526 w 9141178"/>
              <a:gd name="connsiteY241" fmla="*/ 0 h 4585652"/>
              <a:gd name="connsiteX242" fmla="*/ 6842158 w 9141178"/>
              <a:gd name="connsiteY242" fmla="*/ 65079 h 4585652"/>
              <a:gd name="connsiteX243" fmla="*/ 6842158 w 9141178"/>
              <a:gd name="connsiteY243" fmla="*/ 1056767 h 4585652"/>
              <a:gd name="connsiteX244" fmla="*/ 6777526 w 9141178"/>
              <a:gd name="connsiteY244" fmla="*/ 1121846 h 4585652"/>
              <a:gd name="connsiteX245" fmla="*/ 5792648 w 9141178"/>
              <a:gd name="connsiteY245" fmla="*/ 1121846 h 4585652"/>
              <a:gd name="connsiteX246" fmla="*/ 5728016 w 9141178"/>
              <a:gd name="connsiteY246" fmla="*/ 1056767 h 4585652"/>
              <a:gd name="connsiteX247" fmla="*/ 5728016 w 9141178"/>
              <a:gd name="connsiteY247" fmla="*/ 65079 h 4585652"/>
              <a:gd name="connsiteX248" fmla="*/ 5792648 w 9141178"/>
              <a:gd name="connsiteY248" fmla="*/ 0 h 4585652"/>
              <a:gd name="connsiteX249" fmla="*/ 4643137 w 9141178"/>
              <a:gd name="connsiteY249" fmla="*/ 0 h 4585652"/>
              <a:gd name="connsiteX250" fmla="*/ 5628014 w 9141178"/>
              <a:gd name="connsiteY250" fmla="*/ 0 h 4585652"/>
              <a:gd name="connsiteX251" fmla="*/ 5692646 w 9141178"/>
              <a:gd name="connsiteY251" fmla="*/ 65079 h 4585652"/>
              <a:gd name="connsiteX252" fmla="*/ 5692646 w 9141178"/>
              <a:gd name="connsiteY252" fmla="*/ 1056767 h 4585652"/>
              <a:gd name="connsiteX253" fmla="*/ 5628014 w 9141178"/>
              <a:gd name="connsiteY253" fmla="*/ 1121846 h 4585652"/>
              <a:gd name="connsiteX254" fmla="*/ 4643137 w 9141178"/>
              <a:gd name="connsiteY254" fmla="*/ 1121846 h 4585652"/>
              <a:gd name="connsiteX255" fmla="*/ 4578505 w 9141178"/>
              <a:gd name="connsiteY255" fmla="*/ 1056767 h 4585652"/>
              <a:gd name="connsiteX256" fmla="*/ 4578505 w 9141178"/>
              <a:gd name="connsiteY256" fmla="*/ 65079 h 4585652"/>
              <a:gd name="connsiteX257" fmla="*/ 4643137 w 9141178"/>
              <a:gd name="connsiteY257" fmla="*/ 0 h 4585652"/>
              <a:gd name="connsiteX258" fmla="*/ 3493625 w 9141178"/>
              <a:gd name="connsiteY258" fmla="*/ 0 h 4585652"/>
              <a:gd name="connsiteX259" fmla="*/ 4478503 w 9141178"/>
              <a:gd name="connsiteY259" fmla="*/ 0 h 4585652"/>
              <a:gd name="connsiteX260" fmla="*/ 4543135 w 9141178"/>
              <a:gd name="connsiteY260" fmla="*/ 65079 h 4585652"/>
              <a:gd name="connsiteX261" fmla="*/ 4543135 w 9141178"/>
              <a:gd name="connsiteY261" fmla="*/ 1056767 h 4585652"/>
              <a:gd name="connsiteX262" fmla="*/ 4478503 w 9141178"/>
              <a:gd name="connsiteY262" fmla="*/ 1121846 h 4585652"/>
              <a:gd name="connsiteX263" fmla="*/ 3493625 w 9141178"/>
              <a:gd name="connsiteY263" fmla="*/ 1121846 h 4585652"/>
              <a:gd name="connsiteX264" fmla="*/ 3428993 w 9141178"/>
              <a:gd name="connsiteY264" fmla="*/ 1056767 h 4585652"/>
              <a:gd name="connsiteX265" fmla="*/ 3428993 w 9141178"/>
              <a:gd name="connsiteY265" fmla="*/ 65079 h 4585652"/>
              <a:gd name="connsiteX266" fmla="*/ 3493625 w 9141178"/>
              <a:gd name="connsiteY266" fmla="*/ 0 h 4585652"/>
              <a:gd name="connsiteX267" fmla="*/ 2344113 w 9141178"/>
              <a:gd name="connsiteY267" fmla="*/ 0 h 4585652"/>
              <a:gd name="connsiteX268" fmla="*/ 3328991 w 9141178"/>
              <a:gd name="connsiteY268" fmla="*/ 0 h 4585652"/>
              <a:gd name="connsiteX269" fmla="*/ 3393623 w 9141178"/>
              <a:gd name="connsiteY269" fmla="*/ 65079 h 4585652"/>
              <a:gd name="connsiteX270" fmla="*/ 3393623 w 9141178"/>
              <a:gd name="connsiteY270" fmla="*/ 1056767 h 4585652"/>
              <a:gd name="connsiteX271" fmla="*/ 3328991 w 9141178"/>
              <a:gd name="connsiteY271" fmla="*/ 1121846 h 4585652"/>
              <a:gd name="connsiteX272" fmla="*/ 2344113 w 9141178"/>
              <a:gd name="connsiteY272" fmla="*/ 1121846 h 4585652"/>
              <a:gd name="connsiteX273" fmla="*/ 2279481 w 9141178"/>
              <a:gd name="connsiteY273" fmla="*/ 1056767 h 4585652"/>
              <a:gd name="connsiteX274" fmla="*/ 2279481 w 9141178"/>
              <a:gd name="connsiteY274" fmla="*/ 65079 h 4585652"/>
              <a:gd name="connsiteX275" fmla="*/ 2344113 w 9141178"/>
              <a:gd name="connsiteY275" fmla="*/ 0 h 4585652"/>
              <a:gd name="connsiteX276" fmla="*/ 1194605 w 9141178"/>
              <a:gd name="connsiteY276" fmla="*/ 0 h 4585652"/>
              <a:gd name="connsiteX277" fmla="*/ 2179479 w 9141178"/>
              <a:gd name="connsiteY277" fmla="*/ 0 h 4585652"/>
              <a:gd name="connsiteX278" fmla="*/ 2244111 w 9141178"/>
              <a:gd name="connsiteY278" fmla="*/ 65079 h 4585652"/>
              <a:gd name="connsiteX279" fmla="*/ 2244111 w 9141178"/>
              <a:gd name="connsiteY279" fmla="*/ 1056767 h 4585652"/>
              <a:gd name="connsiteX280" fmla="*/ 2179479 w 9141178"/>
              <a:gd name="connsiteY280" fmla="*/ 1121846 h 4585652"/>
              <a:gd name="connsiteX281" fmla="*/ 1194605 w 9141178"/>
              <a:gd name="connsiteY281" fmla="*/ 1121846 h 4585652"/>
              <a:gd name="connsiteX282" fmla="*/ 1129974 w 9141178"/>
              <a:gd name="connsiteY282" fmla="*/ 1056767 h 4585652"/>
              <a:gd name="connsiteX283" fmla="*/ 1129974 w 9141178"/>
              <a:gd name="connsiteY283" fmla="*/ 65079 h 4585652"/>
              <a:gd name="connsiteX284" fmla="*/ 1194605 w 9141178"/>
              <a:gd name="connsiteY284" fmla="*/ 0 h 4585652"/>
              <a:gd name="connsiteX285" fmla="*/ 45095 w 9141178"/>
              <a:gd name="connsiteY285" fmla="*/ 0 h 4585652"/>
              <a:gd name="connsiteX286" fmla="*/ 1029972 w 9141178"/>
              <a:gd name="connsiteY286" fmla="*/ 0 h 4585652"/>
              <a:gd name="connsiteX287" fmla="*/ 1094604 w 9141178"/>
              <a:gd name="connsiteY287" fmla="*/ 65079 h 4585652"/>
              <a:gd name="connsiteX288" fmla="*/ 1094604 w 9141178"/>
              <a:gd name="connsiteY288" fmla="*/ 1056767 h 4585652"/>
              <a:gd name="connsiteX289" fmla="*/ 1029972 w 9141178"/>
              <a:gd name="connsiteY289" fmla="*/ 1121846 h 4585652"/>
              <a:gd name="connsiteX290" fmla="*/ 45095 w 9141178"/>
              <a:gd name="connsiteY290" fmla="*/ 1121846 h 4585652"/>
              <a:gd name="connsiteX291" fmla="*/ 19937 w 9141178"/>
              <a:gd name="connsiteY291" fmla="*/ 1116732 h 4585652"/>
              <a:gd name="connsiteX292" fmla="*/ 0 w 9141178"/>
              <a:gd name="connsiteY292" fmla="*/ 1103197 h 4585652"/>
              <a:gd name="connsiteX293" fmla="*/ 0 w 9141178"/>
              <a:gd name="connsiteY293" fmla="*/ 18649 h 4585652"/>
              <a:gd name="connsiteX294" fmla="*/ 19937 w 9141178"/>
              <a:gd name="connsiteY294" fmla="*/ 5114 h 4585652"/>
              <a:gd name="connsiteX295" fmla="*/ 45095 w 9141178"/>
              <a:gd name="connsiteY295" fmla="*/ 0 h 45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</a:cxnLst>
            <a:rect l="l" t="t" r="r" b="b"/>
            <a:pathLst>
              <a:path w="9141178" h="4585652">
                <a:moveTo>
                  <a:pt x="8091668" y="3463806"/>
                </a:moveTo>
                <a:lnTo>
                  <a:pt x="9076546" y="3463806"/>
                </a:lnTo>
                <a:cubicBezTo>
                  <a:pt x="9112241" y="3463806"/>
                  <a:pt x="9141178" y="3492943"/>
                  <a:pt x="9141178" y="3528885"/>
                </a:cubicBezTo>
                <a:lnTo>
                  <a:pt x="9141178" y="4520573"/>
                </a:lnTo>
                <a:cubicBezTo>
                  <a:pt x="9141178" y="4556515"/>
                  <a:pt x="9112241" y="4585652"/>
                  <a:pt x="9076546" y="4585652"/>
                </a:cubicBezTo>
                <a:lnTo>
                  <a:pt x="8091668" y="4585652"/>
                </a:lnTo>
                <a:cubicBezTo>
                  <a:pt x="8055974" y="4585652"/>
                  <a:pt x="8027037" y="4556515"/>
                  <a:pt x="8027037" y="4520573"/>
                </a:cubicBezTo>
                <a:lnTo>
                  <a:pt x="8027037" y="3528885"/>
                </a:lnTo>
                <a:cubicBezTo>
                  <a:pt x="8027037" y="3492943"/>
                  <a:pt x="8055974" y="3463806"/>
                  <a:pt x="8091668" y="3463806"/>
                </a:cubicBezTo>
                <a:close/>
                <a:moveTo>
                  <a:pt x="6942160" y="3463806"/>
                </a:moveTo>
                <a:lnTo>
                  <a:pt x="7927038" y="3463806"/>
                </a:lnTo>
                <a:cubicBezTo>
                  <a:pt x="7962733" y="3463806"/>
                  <a:pt x="7991670" y="3492943"/>
                  <a:pt x="7991670" y="3528885"/>
                </a:cubicBezTo>
                <a:lnTo>
                  <a:pt x="7991670" y="4520573"/>
                </a:lnTo>
                <a:cubicBezTo>
                  <a:pt x="7991670" y="4556515"/>
                  <a:pt x="7962733" y="4585652"/>
                  <a:pt x="7927038" y="4585652"/>
                </a:cubicBezTo>
                <a:lnTo>
                  <a:pt x="6942160" y="4585652"/>
                </a:lnTo>
                <a:cubicBezTo>
                  <a:pt x="6906465" y="4585652"/>
                  <a:pt x="6877528" y="4556515"/>
                  <a:pt x="6877528" y="4520573"/>
                </a:cubicBezTo>
                <a:lnTo>
                  <a:pt x="6877528" y="3528885"/>
                </a:lnTo>
                <a:cubicBezTo>
                  <a:pt x="6877528" y="3492943"/>
                  <a:pt x="6906465" y="3463806"/>
                  <a:pt x="6942160" y="3463806"/>
                </a:cubicBezTo>
                <a:close/>
                <a:moveTo>
                  <a:pt x="5792648" y="3463806"/>
                </a:moveTo>
                <a:lnTo>
                  <a:pt x="6777526" y="3463806"/>
                </a:lnTo>
                <a:cubicBezTo>
                  <a:pt x="6813221" y="3463806"/>
                  <a:pt x="6842158" y="3492943"/>
                  <a:pt x="6842158" y="3528885"/>
                </a:cubicBezTo>
                <a:lnTo>
                  <a:pt x="6842158" y="4520573"/>
                </a:lnTo>
                <a:cubicBezTo>
                  <a:pt x="6842158" y="4556515"/>
                  <a:pt x="6813221" y="4585652"/>
                  <a:pt x="6777526" y="4585652"/>
                </a:cubicBezTo>
                <a:lnTo>
                  <a:pt x="5792648" y="4585652"/>
                </a:lnTo>
                <a:cubicBezTo>
                  <a:pt x="5756953" y="4585652"/>
                  <a:pt x="5728016" y="4556515"/>
                  <a:pt x="5728016" y="4520573"/>
                </a:cubicBezTo>
                <a:lnTo>
                  <a:pt x="5728016" y="3528885"/>
                </a:lnTo>
                <a:cubicBezTo>
                  <a:pt x="5728016" y="3492943"/>
                  <a:pt x="5756953" y="3463806"/>
                  <a:pt x="5792648" y="3463806"/>
                </a:cubicBezTo>
                <a:close/>
                <a:moveTo>
                  <a:pt x="4643137" y="3463806"/>
                </a:moveTo>
                <a:lnTo>
                  <a:pt x="5628014" y="3463806"/>
                </a:lnTo>
                <a:cubicBezTo>
                  <a:pt x="5663709" y="3463806"/>
                  <a:pt x="5692646" y="3492943"/>
                  <a:pt x="5692646" y="3528885"/>
                </a:cubicBezTo>
                <a:lnTo>
                  <a:pt x="5692646" y="4520573"/>
                </a:lnTo>
                <a:cubicBezTo>
                  <a:pt x="5692646" y="4556515"/>
                  <a:pt x="5663709" y="4585652"/>
                  <a:pt x="5628014" y="4585652"/>
                </a:cubicBezTo>
                <a:lnTo>
                  <a:pt x="4643137" y="4585652"/>
                </a:lnTo>
                <a:cubicBezTo>
                  <a:pt x="4607442" y="4585652"/>
                  <a:pt x="4578505" y="4556515"/>
                  <a:pt x="4578505" y="4520573"/>
                </a:cubicBezTo>
                <a:lnTo>
                  <a:pt x="4578505" y="3528885"/>
                </a:lnTo>
                <a:cubicBezTo>
                  <a:pt x="4578505" y="3492943"/>
                  <a:pt x="4607442" y="3463806"/>
                  <a:pt x="4643137" y="3463806"/>
                </a:cubicBezTo>
                <a:close/>
                <a:moveTo>
                  <a:pt x="3493625" y="3463806"/>
                </a:moveTo>
                <a:lnTo>
                  <a:pt x="4478503" y="3463806"/>
                </a:lnTo>
                <a:cubicBezTo>
                  <a:pt x="4514198" y="3463806"/>
                  <a:pt x="4543135" y="3492943"/>
                  <a:pt x="4543135" y="3528885"/>
                </a:cubicBezTo>
                <a:lnTo>
                  <a:pt x="4543135" y="4520573"/>
                </a:lnTo>
                <a:cubicBezTo>
                  <a:pt x="4543135" y="4556515"/>
                  <a:pt x="4514198" y="4585652"/>
                  <a:pt x="4478503" y="4585652"/>
                </a:cubicBezTo>
                <a:lnTo>
                  <a:pt x="3493625" y="4585652"/>
                </a:lnTo>
                <a:cubicBezTo>
                  <a:pt x="3457930" y="4585652"/>
                  <a:pt x="3428993" y="4556515"/>
                  <a:pt x="3428993" y="4520573"/>
                </a:cubicBezTo>
                <a:lnTo>
                  <a:pt x="3428993" y="3528885"/>
                </a:lnTo>
                <a:cubicBezTo>
                  <a:pt x="3428993" y="3492943"/>
                  <a:pt x="3457930" y="3463806"/>
                  <a:pt x="3493625" y="3463806"/>
                </a:cubicBezTo>
                <a:close/>
                <a:moveTo>
                  <a:pt x="2344113" y="3463806"/>
                </a:moveTo>
                <a:lnTo>
                  <a:pt x="3328991" y="3463806"/>
                </a:lnTo>
                <a:cubicBezTo>
                  <a:pt x="3364686" y="3463806"/>
                  <a:pt x="3393623" y="3492943"/>
                  <a:pt x="3393623" y="3528885"/>
                </a:cubicBezTo>
                <a:lnTo>
                  <a:pt x="3393623" y="4520573"/>
                </a:lnTo>
                <a:cubicBezTo>
                  <a:pt x="3393623" y="4556515"/>
                  <a:pt x="3364686" y="4585652"/>
                  <a:pt x="3328991" y="4585652"/>
                </a:cubicBezTo>
                <a:lnTo>
                  <a:pt x="2344113" y="4585652"/>
                </a:lnTo>
                <a:cubicBezTo>
                  <a:pt x="2308418" y="4585652"/>
                  <a:pt x="2279481" y="4556515"/>
                  <a:pt x="2279481" y="4520573"/>
                </a:cubicBezTo>
                <a:lnTo>
                  <a:pt x="2279481" y="3528885"/>
                </a:lnTo>
                <a:cubicBezTo>
                  <a:pt x="2279481" y="3492943"/>
                  <a:pt x="2308418" y="3463806"/>
                  <a:pt x="2344113" y="3463806"/>
                </a:cubicBezTo>
                <a:close/>
                <a:moveTo>
                  <a:pt x="1194601" y="3463806"/>
                </a:moveTo>
                <a:lnTo>
                  <a:pt x="2179479" y="3463806"/>
                </a:lnTo>
                <a:cubicBezTo>
                  <a:pt x="2215174" y="3463806"/>
                  <a:pt x="2244111" y="3492943"/>
                  <a:pt x="2244111" y="3528885"/>
                </a:cubicBezTo>
                <a:lnTo>
                  <a:pt x="2244111" y="4520573"/>
                </a:lnTo>
                <a:cubicBezTo>
                  <a:pt x="2244111" y="4556515"/>
                  <a:pt x="2215174" y="4585652"/>
                  <a:pt x="2179479" y="4585652"/>
                </a:cubicBezTo>
                <a:lnTo>
                  <a:pt x="1194601" y="4585652"/>
                </a:lnTo>
                <a:cubicBezTo>
                  <a:pt x="1158906" y="4585652"/>
                  <a:pt x="1129969" y="4556515"/>
                  <a:pt x="1129969" y="4520573"/>
                </a:cubicBezTo>
                <a:lnTo>
                  <a:pt x="1129969" y="3528885"/>
                </a:lnTo>
                <a:cubicBezTo>
                  <a:pt x="1129969" y="3492943"/>
                  <a:pt x="1158906" y="3463806"/>
                  <a:pt x="1194601" y="3463806"/>
                </a:cubicBezTo>
                <a:close/>
                <a:moveTo>
                  <a:pt x="45091" y="3463806"/>
                </a:moveTo>
                <a:lnTo>
                  <a:pt x="1029969" y="3463806"/>
                </a:lnTo>
                <a:cubicBezTo>
                  <a:pt x="1065662" y="3463806"/>
                  <a:pt x="1094599" y="3492943"/>
                  <a:pt x="1094599" y="3528885"/>
                </a:cubicBezTo>
                <a:lnTo>
                  <a:pt x="1094599" y="4520573"/>
                </a:lnTo>
                <a:cubicBezTo>
                  <a:pt x="1094599" y="4556515"/>
                  <a:pt x="1065662" y="4585652"/>
                  <a:pt x="1029969" y="4585652"/>
                </a:cubicBezTo>
                <a:lnTo>
                  <a:pt x="45091" y="4585652"/>
                </a:lnTo>
                <a:cubicBezTo>
                  <a:pt x="36167" y="4585652"/>
                  <a:pt x="27665" y="4583831"/>
                  <a:pt x="19933" y="4580538"/>
                </a:cubicBezTo>
                <a:lnTo>
                  <a:pt x="0" y="4567006"/>
                </a:lnTo>
                <a:lnTo>
                  <a:pt x="0" y="3482453"/>
                </a:lnTo>
                <a:lnTo>
                  <a:pt x="19933" y="3468920"/>
                </a:lnTo>
                <a:cubicBezTo>
                  <a:pt x="27665" y="3465627"/>
                  <a:pt x="36167" y="3463806"/>
                  <a:pt x="45091" y="3463806"/>
                </a:cubicBezTo>
                <a:close/>
                <a:moveTo>
                  <a:pt x="8091668" y="2309205"/>
                </a:moveTo>
                <a:lnTo>
                  <a:pt x="9076546" y="2309205"/>
                </a:lnTo>
                <a:cubicBezTo>
                  <a:pt x="9112241" y="2309205"/>
                  <a:pt x="9141178" y="2338342"/>
                  <a:pt x="9141178" y="2374284"/>
                </a:cubicBezTo>
                <a:lnTo>
                  <a:pt x="9141178" y="3365972"/>
                </a:lnTo>
                <a:cubicBezTo>
                  <a:pt x="9141178" y="3401914"/>
                  <a:pt x="9112241" y="3431051"/>
                  <a:pt x="9076546" y="3431051"/>
                </a:cubicBezTo>
                <a:lnTo>
                  <a:pt x="8091668" y="3431051"/>
                </a:lnTo>
                <a:cubicBezTo>
                  <a:pt x="8055974" y="3431051"/>
                  <a:pt x="8027037" y="3401914"/>
                  <a:pt x="8027037" y="3365972"/>
                </a:cubicBezTo>
                <a:lnTo>
                  <a:pt x="8027037" y="2374284"/>
                </a:lnTo>
                <a:cubicBezTo>
                  <a:pt x="8027037" y="2338342"/>
                  <a:pt x="8055974" y="2309205"/>
                  <a:pt x="8091668" y="2309205"/>
                </a:cubicBezTo>
                <a:close/>
                <a:moveTo>
                  <a:pt x="6942160" y="2309205"/>
                </a:moveTo>
                <a:lnTo>
                  <a:pt x="7927038" y="2309205"/>
                </a:lnTo>
                <a:cubicBezTo>
                  <a:pt x="7962733" y="2309205"/>
                  <a:pt x="7991670" y="2338342"/>
                  <a:pt x="7991670" y="2374284"/>
                </a:cubicBezTo>
                <a:lnTo>
                  <a:pt x="7991670" y="3365972"/>
                </a:lnTo>
                <a:cubicBezTo>
                  <a:pt x="7991670" y="3401914"/>
                  <a:pt x="7962733" y="3431051"/>
                  <a:pt x="7927038" y="3431051"/>
                </a:cubicBezTo>
                <a:lnTo>
                  <a:pt x="6942160" y="3431051"/>
                </a:lnTo>
                <a:cubicBezTo>
                  <a:pt x="6906465" y="3431051"/>
                  <a:pt x="6877528" y="3401914"/>
                  <a:pt x="6877528" y="3365972"/>
                </a:cubicBezTo>
                <a:lnTo>
                  <a:pt x="6877528" y="2374284"/>
                </a:lnTo>
                <a:cubicBezTo>
                  <a:pt x="6877528" y="2338342"/>
                  <a:pt x="6906465" y="2309205"/>
                  <a:pt x="6942160" y="2309205"/>
                </a:cubicBezTo>
                <a:close/>
                <a:moveTo>
                  <a:pt x="5792648" y="2309205"/>
                </a:moveTo>
                <a:lnTo>
                  <a:pt x="6777526" y="2309205"/>
                </a:lnTo>
                <a:cubicBezTo>
                  <a:pt x="6813221" y="2309205"/>
                  <a:pt x="6842158" y="2338342"/>
                  <a:pt x="6842158" y="2374284"/>
                </a:cubicBezTo>
                <a:lnTo>
                  <a:pt x="6842158" y="3365972"/>
                </a:lnTo>
                <a:cubicBezTo>
                  <a:pt x="6842158" y="3401914"/>
                  <a:pt x="6813221" y="3431051"/>
                  <a:pt x="6777526" y="3431051"/>
                </a:cubicBezTo>
                <a:lnTo>
                  <a:pt x="5792648" y="3431051"/>
                </a:lnTo>
                <a:cubicBezTo>
                  <a:pt x="5756953" y="3431051"/>
                  <a:pt x="5728016" y="3401914"/>
                  <a:pt x="5728016" y="3365972"/>
                </a:cubicBezTo>
                <a:lnTo>
                  <a:pt x="5728016" y="2374284"/>
                </a:lnTo>
                <a:cubicBezTo>
                  <a:pt x="5728016" y="2338342"/>
                  <a:pt x="5756953" y="2309205"/>
                  <a:pt x="5792648" y="2309205"/>
                </a:cubicBezTo>
                <a:close/>
                <a:moveTo>
                  <a:pt x="4643137" y="2309205"/>
                </a:moveTo>
                <a:lnTo>
                  <a:pt x="5628014" y="2309205"/>
                </a:lnTo>
                <a:cubicBezTo>
                  <a:pt x="5663709" y="2309205"/>
                  <a:pt x="5692646" y="2338342"/>
                  <a:pt x="5692646" y="2374284"/>
                </a:cubicBezTo>
                <a:lnTo>
                  <a:pt x="5692646" y="3365972"/>
                </a:lnTo>
                <a:cubicBezTo>
                  <a:pt x="5692646" y="3401914"/>
                  <a:pt x="5663709" y="3431051"/>
                  <a:pt x="5628014" y="3431051"/>
                </a:cubicBezTo>
                <a:lnTo>
                  <a:pt x="4643137" y="3431051"/>
                </a:lnTo>
                <a:cubicBezTo>
                  <a:pt x="4607442" y="3431051"/>
                  <a:pt x="4578505" y="3401914"/>
                  <a:pt x="4578505" y="3365972"/>
                </a:cubicBezTo>
                <a:lnTo>
                  <a:pt x="4578505" y="2374284"/>
                </a:lnTo>
                <a:cubicBezTo>
                  <a:pt x="4578505" y="2338342"/>
                  <a:pt x="4607442" y="2309205"/>
                  <a:pt x="4643137" y="2309205"/>
                </a:cubicBezTo>
                <a:close/>
                <a:moveTo>
                  <a:pt x="3493625" y="2309205"/>
                </a:moveTo>
                <a:lnTo>
                  <a:pt x="4478503" y="2309205"/>
                </a:lnTo>
                <a:cubicBezTo>
                  <a:pt x="4514198" y="2309205"/>
                  <a:pt x="4543135" y="2338342"/>
                  <a:pt x="4543135" y="2374284"/>
                </a:cubicBezTo>
                <a:lnTo>
                  <a:pt x="4543135" y="3365972"/>
                </a:lnTo>
                <a:cubicBezTo>
                  <a:pt x="4543135" y="3401914"/>
                  <a:pt x="4514198" y="3431051"/>
                  <a:pt x="4478503" y="3431051"/>
                </a:cubicBezTo>
                <a:lnTo>
                  <a:pt x="3493625" y="3431051"/>
                </a:lnTo>
                <a:cubicBezTo>
                  <a:pt x="3457930" y="3431051"/>
                  <a:pt x="3428993" y="3401914"/>
                  <a:pt x="3428993" y="3365972"/>
                </a:cubicBezTo>
                <a:lnTo>
                  <a:pt x="3428993" y="2374284"/>
                </a:lnTo>
                <a:cubicBezTo>
                  <a:pt x="3428993" y="2338342"/>
                  <a:pt x="3457930" y="2309205"/>
                  <a:pt x="3493625" y="2309205"/>
                </a:cubicBezTo>
                <a:close/>
                <a:moveTo>
                  <a:pt x="2344113" y="2309205"/>
                </a:moveTo>
                <a:lnTo>
                  <a:pt x="3328991" y="2309205"/>
                </a:lnTo>
                <a:cubicBezTo>
                  <a:pt x="3364686" y="2309205"/>
                  <a:pt x="3393623" y="2338342"/>
                  <a:pt x="3393623" y="2374284"/>
                </a:cubicBezTo>
                <a:lnTo>
                  <a:pt x="3393623" y="3365972"/>
                </a:lnTo>
                <a:cubicBezTo>
                  <a:pt x="3393623" y="3401914"/>
                  <a:pt x="3364686" y="3431051"/>
                  <a:pt x="3328991" y="3431051"/>
                </a:cubicBezTo>
                <a:lnTo>
                  <a:pt x="2344113" y="3431051"/>
                </a:lnTo>
                <a:cubicBezTo>
                  <a:pt x="2308418" y="3431051"/>
                  <a:pt x="2279481" y="3401914"/>
                  <a:pt x="2279481" y="3365972"/>
                </a:cubicBezTo>
                <a:lnTo>
                  <a:pt x="2279481" y="2374284"/>
                </a:lnTo>
                <a:cubicBezTo>
                  <a:pt x="2279481" y="2338342"/>
                  <a:pt x="2308418" y="2309205"/>
                  <a:pt x="2344113" y="2309205"/>
                </a:cubicBezTo>
                <a:close/>
                <a:moveTo>
                  <a:pt x="1194603" y="2309205"/>
                </a:moveTo>
                <a:lnTo>
                  <a:pt x="2179479" y="2309205"/>
                </a:lnTo>
                <a:cubicBezTo>
                  <a:pt x="2215174" y="2309205"/>
                  <a:pt x="2244111" y="2338342"/>
                  <a:pt x="2244111" y="2374284"/>
                </a:cubicBezTo>
                <a:lnTo>
                  <a:pt x="2244111" y="3365972"/>
                </a:lnTo>
                <a:cubicBezTo>
                  <a:pt x="2244111" y="3401914"/>
                  <a:pt x="2215174" y="3431051"/>
                  <a:pt x="2179479" y="3431051"/>
                </a:cubicBezTo>
                <a:lnTo>
                  <a:pt x="1194603" y="3431051"/>
                </a:lnTo>
                <a:cubicBezTo>
                  <a:pt x="1158908" y="3431051"/>
                  <a:pt x="1129971" y="3401914"/>
                  <a:pt x="1129971" y="3365972"/>
                </a:cubicBezTo>
                <a:lnTo>
                  <a:pt x="1129971" y="2374284"/>
                </a:lnTo>
                <a:cubicBezTo>
                  <a:pt x="1129971" y="2338342"/>
                  <a:pt x="1158908" y="2309205"/>
                  <a:pt x="1194603" y="2309205"/>
                </a:cubicBezTo>
                <a:close/>
                <a:moveTo>
                  <a:pt x="45093" y="2309205"/>
                </a:moveTo>
                <a:lnTo>
                  <a:pt x="1029969" y="2309205"/>
                </a:lnTo>
                <a:cubicBezTo>
                  <a:pt x="1065664" y="2309205"/>
                  <a:pt x="1094601" y="2338342"/>
                  <a:pt x="1094601" y="2374284"/>
                </a:cubicBezTo>
                <a:lnTo>
                  <a:pt x="1094601" y="3365972"/>
                </a:lnTo>
                <a:cubicBezTo>
                  <a:pt x="1094601" y="3401914"/>
                  <a:pt x="1065664" y="3431051"/>
                  <a:pt x="1029969" y="3431051"/>
                </a:cubicBezTo>
                <a:lnTo>
                  <a:pt x="45093" y="3431051"/>
                </a:lnTo>
                <a:cubicBezTo>
                  <a:pt x="36169" y="3431051"/>
                  <a:pt x="27667" y="3429230"/>
                  <a:pt x="19935" y="3425937"/>
                </a:cubicBezTo>
                <a:lnTo>
                  <a:pt x="0" y="3412404"/>
                </a:lnTo>
                <a:lnTo>
                  <a:pt x="0" y="2327853"/>
                </a:lnTo>
                <a:lnTo>
                  <a:pt x="19935" y="2314320"/>
                </a:lnTo>
                <a:cubicBezTo>
                  <a:pt x="27667" y="2311027"/>
                  <a:pt x="36169" y="2309205"/>
                  <a:pt x="45093" y="2309205"/>
                </a:cubicBezTo>
                <a:close/>
                <a:moveTo>
                  <a:pt x="8091668" y="1154603"/>
                </a:moveTo>
                <a:lnTo>
                  <a:pt x="9076546" y="1154603"/>
                </a:lnTo>
                <a:cubicBezTo>
                  <a:pt x="9112241" y="1154603"/>
                  <a:pt x="9141178" y="1183740"/>
                  <a:pt x="9141178" y="1219682"/>
                </a:cubicBezTo>
                <a:lnTo>
                  <a:pt x="9141178" y="2211370"/>
                </a:lnTo>
                <a:cubicBezTo>
                  <a:pt x="9141178" y="2247312"/>
                  <a:pt x="9112241" y="2276449"/>
                  <a:pt x="9076546" y="2276449"/>
                </a:cubicBezTo>
                <a:lnTo>
                  <a:pt x="8091668" y="2276449"/>
                </a:lnTo>
                <a:cubicBezTo>
                  <a:pt x="8055974" y="2276449"/>
                  <a:pt x="8027037" y="2247312"/>
                  <a:pt x="8027037" y="2211370"/>
                </a:cubicBezTo>
                <a:lnTo>
                  <a:pt x="8027037" y="1219682"/>
                </a:lnTo>
                <a:cubicBezTo>
                  <a:pt x="8027037" y="1183740"/>
                  <a:pt x="8055974" y="1154603"/>
                  <a:pt x="8091668" y="1154603"/>
                </a:cubicBezTo>
                <a:close/>
                <a:moveTo>
                  <a:pt x="6942160" y="1154603"/>
                </a:moveTo>
                <a:lnTo>
                  <a:pt x="7927038" y="1154603"/>
                </a:lnTo>
                <a:cubicBezTo>
                  <a:pt x="7962733" y="1154603"/>
                  <a:pt x="7991670" y="1183740"/>
                  <a:pt x="7991670" y="1219682"/>
                </a:cubicBezTo>
                <a:lnTo>
                  <a:pt x="7991670" y="2211370"/>
                </a:lnTo>
                <a:cubicBezTo>
                  <a:pt x="7991670" y="2247312"/>
                  <a:pt x="7962733" y="2276449"/>
                  <a:pt x="7927038" y="2276449"/>
                </a:cubicBezTo>
                <a:lnTo>
                  <a:pt x="6942160" y="2276449"/>
                </a:lnTo>
                <a:cubicBezTo>
                  <a:pt x="6906465" y="2276449"/>
                  <a:pt x="6877528" y="2247312"/>
                  <a:pt x="6877528" y="2211370"/>
                </a:cubicBezTo>
                <a:lnTo>
                  <a:pt x="6877528" y="1219682"/>
                </a:lnTo>
                <a:cubicBezTo>
                  <a:pt x="6877528" y="1183740"/>
                  <a:pt x="6906465" y="1154603"/>
                  <a:pt x="6942160" y="1154603"/>
                </a:cubicBezTo>
                <a:close/>
                <a:moveTo>
                  <a:pt x="5792648" y="1154603"/>
                </a:moveTo>
                <a:lnTo>
                  <a:pt x="6777526" y="1154603"/>
                </a:lnTo>
                <a:cubicBezTo>
                  <a:pt x="6813221" y="1154603"/>
                  <a:pt x="6842158" y="1183740"/>
                  <a:pt x="6842158" y="1219682"/>
                </a:cubicBezTo>
                <a:lnTo>
                  <a:pt x="6842158" y="2211370"/>
                </a:lnTo>
                <a:cubicBezTo>
                  <a:pt x="6842158" y="2247312"/>
                  <a:pt x="6813221" y="2276449"/>
                  <a:pt x="6777526" y="2276449"/>
                </a:cubicBezTo>
                <a:lnTo>
                  <a:pt x="5792648" y="2276449"/>
                </a:lnTo>
                <a:cubicBezTo>
                  <a:pt x="5756953" y="2276449"/>
                  <a:pt x="5728016" y="2247312"/>
                  <a:pt x="5728016" y="2211370"/>
                </a:cubicBezTo>
                <a:lnTo>
                  <a:pt x="5728016" y="1219682"/>
                </a:lnTo>
                <a:cubicBezTo>
                  <a:pt x="5728016" y="1183740"/>
                  <a:pt x="5756953" y="1154603"/>
                  <a:pt x="5792648" y="1154603"/>
                </a:cubicBezTo>
                <a:close/>
                <a:moveTo>
                  <a:pt x="4643137" y="1154603"/>
                </a:moveTo>
                <a:lnTo>
                  <a:pt x="5628014" y="1154603"/>
                </a:lnTo>
                <a:cubicBezTo>
                  <a:pt x="5663709" y="1154603"/>
                  <a:pt x="5692646" y="1183740"/>
                  <a:pt x="5692646" y="1219682"/>
                </a:cubicBezTo>
                <a:lnTo>
                  <a:pt x="5692646" y="2211370"/>
                </a:lnTo>
                <a:cubicBezTo>
                  <a:pt x="5692646" y="2247312"/>
                  <a:pt x="5663709" y="2276449"/>
                  <a:pt x="5628014" y="2276449"/>
                </a:cubicBezTo>
                <a:lnTo>
                  <a:pt x="4643137" y="2276449"/>
                </a:lnTo>
                <a:cubicBezTo>
                  <a:pt x="4607442" y="2276449"/>
                  <a:pt x="4578505" y="2247312"/>
                  <a:pt x="4578505" y="2211370"/>
                </a:cubicBezTo>
                <a:lnTo>
                  <a:pt x="4578505" y="1219682"/>
                </a:lnTo>
                <a:cubicBezTo>
                  <a:pt x="4578505" y="1183740"/>
                  <a:pt x="4607442" y="1154603"/>
                  <a:pt x="4643137" y="1154603"/>
                </a:cubicBezTo>
                <a:close/>
                <a:moveTo>
                  <a:pt x="3493625" y="1154603"/>
                </a:moveTo>
                <a:lnTo>
                  <a:pt x="4478503" y="1154603"/>
                </a:lnTo>
                <a:cubicBezTo>
                  <a:pt x="4514198" y="1154603"/>
                  <a:pt x="4543135" y="1183740"/>
                  <a:pt x="4543135" y="1219682"/>
                </a:cubicBezTo>
                <a:lnTo>
                  <a:pt x="4543135" y="2211370"/>
                </a:lnTo>
                <a:cubicBezTo>
                  <a:pt x="4543135" y="2247312"/>
                  <a:pt x="4514198" y="2276449"/>
                  <a:pt x="4478503" y="2276449"/>
                </a:cubicBezTo>
                <a:lnTo>
                  <a:pt x="3493625" y="2276449"/>
                </a:lnTo>
                <a:cubicBezTo>
                  <a:pt x="3457930" y="2276449"/>
                  <a:pt x="3428993" y="2247312"/>
                  <a:pt x="3428993" y="2211370"/>
                </a:cubicBezTo>
                <a:lnTo>
                  <a:pt x="3428993" y="1219682"/>
                </a:lnTo>
                <a:cubicBezTo>
                  <a:pt x="3428993" y="1183740"/>
                  <a:pt x="3457930" y="1154603"/>
                  <a:pt x="3493625" y="1154603"/>
                </a:cubicBezTo>
                <a:close/>
                <a:moveTo>
                  <a:pt x="2344113" y="1154603"/>
                </a:moveTo>
                <a:lnTo>
                  <a:pt x="3328991" y="1154603"/>
                </a:lnTo>
                <a:cubicBezTo>
                  <a:pt x="3364686" y="1154603"/>
                  <a:pt x="3393623" y="1183740"/>
                  <a:pt x="3393623" y="1219682"/>
                </a:cubicBezTo>
                <a:lnTo>
                  <a:pt x="3393623" y="2211370"/>
                </a:lnTo>
                <a:cubicBezTo>
                  <a:pt x="3393623" y="2247312"/>
                  <a:pt x="3364686" y="2276449"/>
                  <a:pt x="3328991" y="2276449"/>
                </a:cubicBezTo>
                <a:lnTo>
                  <a:pt x="2344113" y="2276449"/>
                </a:lnTo>
                <a:cubicBezTo>
                  <a:pt x="2308418" y="2276449"/>
                  <a:pt x="2279481" y="2247312"/>
                  <a:pt x="2279481" y="2211370"/>
                </a:cubicBezTo>
                <a:lnTo>
                  <a:pt x="2279481" y="1219682"/>
                </a:lnTo>
                <a:cubicBezTo>
                  <a:pt x="2279481" y="1183740"/>
                  <a:pt x="2308418" y="1154603"/>
                  <a:pt x="2344113" y="1154603"/>
                </a:cubicBezTo>
                <a:close/>
                <a:moveTo>
                  <a:pt x="1194605" y="1154603"/>
                </a:moveTo>
                <a:lnTo>
                  <a:pt x="2179479" y="1154603"/>
                </a:lnTo>
                <a:cubicBezTo>
                  <a:pt x="2215174" y="1154603"/>
                  <a:pt x="2244111" y="1183740"/>
                  <a:pt x="2244111" y="1219682"/>
                </a:cubicBezTo>
                <a:lnTo>
                  <a:pt x="2244111" y="2211370"/>
                </a:lnTo>
                <a:cubicBezTo>
                  <a:pt x="2244111" y="2247312"/>
                  <a:pt x="2215174" y="2276449"/>
                  <a:pt x="2179479" y="2276449"/>
                </a:cubicBezTo>
                <a:lnTo>
                  <a:pt x="1194605" y="2276449"/>
                </a:lnTo>
                <a:cubicBezTo>
                  <a:pt x="1158910" y="2276449"/>
                  <a:pt x="1129973" y="2247312"/>
                  <a:pt x="1129973" y="2211370"/>
                </a:cubicBezTo>
                <a:lnTo>
                  <a:pt x="1129973" y="1219682"/>
                </a:lnTo>
                <a:cubicBezTo>
                  <a:pt x="1129973" y="1183740"/>
                  <a:pt x="1158910" y="1154603"/>
                  <a:pt x="1194605" y="1154603"/>
                </a:cubicBezTo>
                <a:close/>
                <a:moveTo>
                  <a:pt x="45093" y="1154603"/>
                </a:moveTo>
                <a:lnTo>
                  <a:pt x="1029971" y="1154603"/>
                </a:lnTo>
                <a:cubicBezTo>
                  <a:pt x="1065666" y="1154603"/>
                  <a:pt x="1094603" y="1183740"/>
                  <a:pt x="1094603" y="1219682"/>
                </a:cubicBezTo>
                <a:lnTo>
                  <a:pt x="1094603" y="2211370"/>
                </a:lnTo>
                <a:cubicBezTo>
                  <a:pt x="1094603" y="2247312"/>
                  <a:pt x="1065666" y="2276449"/>
                  <a:pt x="1029971" y="2276449"/>
                </a:cubicBezTo>
                <a:lnTo>
                  <a:pt x="45093" y="2276449"/>
                </a:lnTo>
                <a:cubicBezTo>
                  <a:pt x="36169" y="2276449"/>
                  <a:pt x="27668" y="2274628"/>
                  <a:pt x="19936" y="2271334"/>
                </a:cubicBezTo>
                <a:lnTo>
                  <a:pt x="0" y="2257800"/>
                </a:lnTo>
                <a:lnTo>
                  <a:pt x="0" y="1173251"/>
                </a:lnTo>
                <a:lnTo>
                  <a:pt x="19936" y="1159717"/>
                </a:lnTo>
                <a:cubicBezTo>
                  <a:pt x="27668" y="1156424"/>
                  <a:pt x="36169" y="1154603"/>
                  <a:pt x="45093" y="1154603"/>
                </a:cubicBezTo>
                <a:close/>
                <a:moveTo>
                  <a:pt x="8091668" y="0"/>
                </a:moveTo>
                <a:lnTo>
                  <a:pt x="9076546" y="0"/>
                </a:lnTo>
                <a:cubicBezTo>
                  <a:pt x="9112241" y="0"/>
                  <a:pt x="9141178" y="29137"/>
                  <a:pt x="9141178" y="65079"/>
                </a:cubicBezTo>
                <a:lnTo>
                  <a:pt x="9141178" y="1056767"/>
                </a:lnTo>
                <a:cubicBezTo>
                  <a:pt x="9141178" y="1092709"/>
                  <a:pt x="9112241" y="1121846"/>
                  <a:pt x="9076546" y="1121846"/>
                </a:cubicBezTo>
                <a:lnTo>
                  <a:pt x="8091668" y="1121846"/>
                </a:lnTo>
                <a:cubicBezTo>
                  <a:pt x="8055974" y="1121846"/>
                  <a:pt x="8027037" y="1092709"/>
                  <a:pt x="8027037" y="1056767"/>
                </a:cubicBezTo>
                <a:lnTo>
                  <a:pt x="8027037" y="65079"/>
                </a:lnTo>
                <a:cubicBezTo>
                  <a:pt x="8027037" y="29137"/>
                  <a:pt x="8055974" y="0"/>
                  <a:pt x="8091668" y="0"/>
                </a:cubicBezTo>
                <a:close/>
                <a:moveTo>
                  <a:pt x="6942160" y="0"/>
                </a:moveTo>
                <a:lnTo>
                  <a:pt x="7927038" y="0"/>
                </a:lnTo>
                <a:cubicBezTo>
                  <a:pt x="7962733" y="0"/>
                  <a:pt x="7991670" y="29137"/>
                  <a:pt x="7991670" y="65079"/>
                </a:cubicBezTo>
                <a:lnTo>
                  <a:pt x="7991670" y="1056767"/>
                </a:lnTo>
                <a:cubicBezTo>
                  <a:pt x="7991670" y="1092709"/>
                  <a:pt x="7962733" y="1121846"/>
                  <a:pt x="7927038" y="1121846"/>
                </a:cubicBezTo>
                <a:lnTo>
                  <a:pt x="6942160" y="1121846"/>
                </a:lnTo>
                <a:cubicBezTo>
                  <a:pt x="6906465" y="1121846"/>
                  <a:pt x="6877528" y="1092709"/>
                  <a:pt x="6877528" y="1056767"/>
                </a:cubicBezTo>
                <a:lnTo>
                  <a:pt x="6877528" y="65079"/>
                </a:lnTo>
                <a:cubicBezTo>
                  <a:pt x="6877528" y="29137"/>
                  <a:pt x="6906465" y="0"/>
                  <a:pt x="6942160" y="0"/>
                </a:cubicBezTo>
                <a:close/>
                <a:moveTo>
                  <a:pt x="5792648" y="0"/>
                </a:moveTo>
                <a:lnTo>
                  <a:pt x="6777526" y="0"/>
                </a:lnTo>
                <a:cubicBezTo>
                  <a:pt x="6813221" y="0"/>
                  <a:pt x="6842158" y="29137"/>
                  <a:pt x="6842158" y="65079"/>
                </a:cubicBezTo>
                <a:lnTo>
                  <a:pt x="6842158" y="1056767"/>
                </a:lnTo>
                <a:cubicBezTo>
                  <a:pt x="6842158" y="1092709"/>
                  <a:pt x="6813221" y="1121846"/>
                  <a:pt x="6777526" y="1121846"/>
                </a:cubicBezTo>
                <a:lnTo>
                  <a:pt x="5792648" y="1121846"/>
                </a:lnTo>
                <a:cubicBezTo>
                  <a:pt x="5756953" y="1121846"/>
                  <a:pt x="5728016" y="1092709"/>
                  <a:pt x="5728016" y="1056767"/>
                </a:cubicBezTo>
                <a:lnTo>
                  <a:pt x="5728016" y="65079"/>
                </a:lnTo>
                <a:cubicBezTo>
                  <a:pt x="5728016" y="29137"/>
                  <a:pt x="5756953" y="0"/>
                  <a:pt x="5792648" y="0"/>
                </a:cubicBezTo>
                <a:close/>
                <a:moveTo>
                  <a:pt x="4643137" y="0"/>
                </a:moveTo>
                <a:lnTo>
                  <a:pt x="5628014" y="0"/>
                </a:lnTo>
                <a:cubicBezTo>
                  <a:pt x="5663709" y="0"/>
                  <a:pt x="5692646" y="29137"/>
                  <a:pt x="5692646" y="65079"/>
                </a:cubicBezTo>
                <a:lnTo>
                  <a:pt x="5692646" y="1056767"/>
                </a:lnTo>
                <a:cubicBezTo>
                  <a:pt x="5692646" y="1092709"/>
                  <a:pt x="5663709" y="1121846"/>
                  <a:pt x="5628014" y="1121846"/>
                </a:cubicBezTo>
                <a:lnTo>
                  <a:pt x="4643137" y="1121846"/>
                </a:lnTo>
                <a:cubicBezTo>
                  <a:pt x="4607442" y="1121846"/>
                  <a:pt x="4578505" y="1092709"/>
                  <a:pt x="4578505" y="1056767"/>
                </a:cubicBezTo>
                <a:lnTo>
                  <a:pt x="4578505" y="65079"/>
                </a:lnTo>
                <a:cubicBezTo>
                  <a:pt x="4578505" y="29137"/>
                  <a:pt x="4607442" y="0"/>
                  <a:pt x="4643137" y="0"/>
                </a:cubicBezTo>
                <a:close/>
                <a:moveTo>
                  <a:pt x="3493625" y="0"/>
                </a:moveTo>
                <a:lnTo>
                  <a:pt x="4478503" y="0"/>
                </a:lnTo>
                <a:cubicBezTo>
                  <a:pt x="4514198" y="0"/>
                  <a:pt x="4543135" y="29137"/>
                  <a:pt x="4543135" y="65079"/>
                </a:cubicBezTo>
                <a:lnTo>
                  <a:pt x="4543135" y="1056767"/>
                </a:lnTo>
                <a:cubicBezTo>
                  <a:pt x="4543135" y="1092709"/>
                  <a:pt x="4514198" y="1121846"/>
                  <a:pt x="4478503" y="1121846"/>
                </a:cubicBezTo>
                <a:lnTo>
                  <a:pt x="3493625" y="1121846"/>
                </a:lnTo>
                <a:cubicBezTo>
                  <a:pt x="3457930" y="1121846"/>
                  <a:pt x="3428993" y="1092709"/>
                  <a:pt x="3428993" y="1056767"/>
                </a:cubicBezTo>
                <a:lnTo>
                  <a:pt x="3428993" y="65079"/>
                </a:lnTo>
                <a:cubicBezTo>
                  <a:pt x="3428993" y="29137"/>
                  <a:pt x="3457930" y="0"/>
                  <a:pt x="3493625" y="0"/>
                </a:cubicBezTo>
                <a:close/>
                <a:moveTo>
                  <a:pt x="2344113" y="0"/>
                </a:moveTo>
                <a:lnTo>
                  <a:pt x="3328991" y="0"/>
                </a:lnTo>
                <a:cubicBezTo>
                  <a:pt x="3364686" y="0"/>
                  <a:pt x="3393623" y="29137"/>
                  <a:pt x="3393623" y="65079"/>
                </a:cubicBezTo>
                <a:lnTo>
                  <a:pt x="3393623" y="1056767"/>
                </a:lnTo>
                <a:cubicBezTo>
                  <a:pt x="3393623" y="1092709"/>
                  <a:pt x="3364686" y="1121846"/>
                  <a:pt x="3328991" y="1121846"/>
                </a:cubicBezTo>
                <a:lnTo>
                  <a:pt x="2344113" y="1121846"/>
                </a:lnTo>
                <a:cubicBezTo>
                  <a:pt x="2308418" y="1121846"/>
                  <a:pt x="2279481" y="1092709"/>
                  <a:pt x="2279481" y="1056767"/>
                </a:cubicBezTo>
                <a:lnTo>
                  <a:pt x="2279481" y="65079"/>
                </a:lnTo>
                <a:cubicBezTo>
                  <a:pt x="2279481" y="29137"/>
                  <a:pt x="2308418" y="0"/>
                  <a:pt x="2344113" y="0"/>
                </a:cubicBezTo>
                <a:close/>
                <a:moveTo>
                  <a:pt x="1194605" y="0"/>
                </a:moveTo>
                <a:lnTo>
                  <a:pt x="2179479" y="0"/>
                </a:lnTo>
                <a:cubicBezTo>
                  <a:pt x="2215174" y="0"/>
                  <a:pt x="2244111" y="29137"/>
                  <a:pt x="2244111" y="65079"/>
                </a:cubicBezTo>
                <a:lnTo>
                  <a:pt x="2244111" y="1056767"/>
                </a:lnTo>
                <a:cubicBezTo>
                  <a:pt x="2244111" y="1092709"/>
                  <a:pt x="2215174" y="1121846"/>
                  <a:pt x="2179479" y="1121846"/>
                </a:cubicBezTo>
                <a:lnTo>
                  <a:pt x="1194605" y="1121846"/>
                </a:lnTo>
                <a:cubicBezTo>
                  <a:pt x="1158911" y="1121846"/>
                  <a:pt x="1129974" y="1092709"/>
                  <a:pt x="1129974" y="1056767"/>
                </a:cubicBezTo>
                <a:lnTo>
                  <a:pt x="1129974" y="65079"/>
                </a:lnTo>
                <a:cubicBezTo>
                  <a:pt x="1129974" y="29137"/>
                  <a:pt x="1158911" y="0"/>
                  <a:pt x="1194605" y="0"/>
                </a:cubicBezTo>
                <a:close/>
                <a:moveTo>
                  <a:pt x="45095" y="0"/>
                </a:moveTo>
                <a:lnTo>
                  <a:pt x="1029972" y="0"/>
                </a:lnTo>
                <a:cubicBezTo>
                  <a:pt x="1065666" y="0"/>
                  <a:pt x="1094604" y="29137"/>
                  <a:pt x="1094604" y="65079"/>
                </a:cubicBezTo>
                <a:lnTo>
                  <a:pt x="1094604" y="1056767"/>
                </a:lnTo>
                <a:cubicBezTo>
                  <a:pt x="1094604" y="1092709"/>
                  <a:pt x="1065666" y="1121846"/>
                  <a:pt x="1029972" y="1121846"/>
                </a:cubicBezTo>
                <a:lnTo>
                  <a:pt x="45095" y="1121846"/>
                </a:lnTo>
                <a:cubicBezTo>
                  <a:pt x="36171" y="1121846"/>
                  <a:pt x="27669" y="1120025"/>
                  <a:pt x="19937" y="1116732"/>
                </a:cubicBezTo>
                <a:lnTo>
                  <a:pt x="0" y="1103197"/>
                </a:lnTo>
                <a:lnTo>
                  <a:pt x="0" y="18649"/>
                </a:lnTo>
                <a:lnTo>
                  <a:pt x="19937" y="5114"/>
                </a:lnTo>
                <a:cubicBezTo>
                  <a:pt x="27669" y="1821"/>
                  <a:pt x="36171" y="0"/>
                  <a:pt x="45095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MH_Other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75" y="-15875"/>
            <a:ext cx="111125" cy="5156200"/>
          </a:xfrm>
          <a:prstGeom prst="rect">
            <a:avLst/>
          </a:prstGeom>
          <a:solidFill>
            <a:srgbClr val="4375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17412" name="MH_Text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40425" y="0"/>
            <a:ext cx="3205163" cy="5140325"/>
          </a:xfrm>
          <a:prstGeom prst="rect">
            <a:avLst/>
          </a:prstGeom>
          <a:solidFill>
            <a:srgbClr val="4375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rIns="108000" anchor="ctr"/>
          <a:lstStyle/>
          <a:p>
            <a:pPr algn="ctr" eaLnBrk="1" hangingPunct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Clr>
                <a:srgbClr val="09BCED"/>
              </a:buClr>
              <a:buSzPct val="80000"/>
            </a:pPr>
            <a:endParaRPr lang="en-US" altLang="zh-CN" sz="900">
              <a:solidFill>
                <a:srgbClr val="FFFFFF"/>
              </a:solidFill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156325" y="411163"/>
            <a:ext cx="2808288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    我是星星，从苍穹坠落在绿茵中。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56325" y="2859088"/>
            <a:ext cx="28448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    想象画面，看图片，读出美的感受。</a:t>
            </a:r>
          </a:p>
        </p:txBody>
      </p:sp>
      <p:cxnSp>
        <p:nvCxnSpPr>
          <p:cNvPr id="8" name="直接连接符 7">
            <a:extLst>
              <a:ext uri="{FF2B5EF4-FFF2-40B4-BE49-F238E27FC236}"/>
            </a:extLst>
          </p:cNvPr>
          <p:cNvCxnSpPr/>
          <p:nvPr/>
        </p:nvCxnSpPr>
        <p:spPr>
          <a:xfrm>
            <a:off x="6156325" y="2571750"/>
            <a:ext cx="2808288" cy="0"/>
          </a:xfrm>
          <a:prstGeom prst="line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/>
            </a:extLst>
          </p:cNvPr>
          <p:cNvGrpSpPr/>
          <p:nvPr/>
        </p:nvGrpSpPr>
        <p:grpSpPr>
          <a:xfrm>
            <a:off x="2699792" y="2238501"/>
            <a:ext cx="4320480" cy="1085719"/>
            <a:chOff x="725487" y="1995686"/>
            <a:chExt cx="8023226" cy="1441694"/>
          </a:xfrm>
          <a:solidFill>
            <a:srgbClr val="92D05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圆角矩形 1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25487" y="1995686"/>
              <a:ext cx="8023226" cy="1441694"/>
            </a:xfrm>
            <a:prstGeom prst="roundRect">
              <a:avLst/>
            </a:prstGeom>
            <a:solidFill>
              <a:srgbClr val="197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12912" y="2051863"/>
              <a:ext cx="7848376" cy="1329340"/>
            </a:xfrm>
            <a:prstGeom prst="roundRect">
              <a:avLst/>
            </a:prstGeom>
            <a:solidFill>
              <a:srgbClr val="1979E0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66725" y="992188"/>
            <a:ext cx="8353425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我是诸元素之女：冬将我孕育，春使我开放，夏让我成长，秋令我昏昏睡去。</a:t>
            </a:r>
          </a:p>
        </p:txBody>
      </p:sp>
      <p:cxnSp>
        <p:nvCxnSpPr>
          <p:cNvPr id="4" name="直接连接符 3">
            <a:extLst>
              <a:ext uri="{FF2B5EF4-FFF2-40B4-BE49-F238E27FC236}"/>
            </a:extLst>
          </p:cNvPr>
          <p:cNvCxnSpPr/>
          <p:nvPr/>
        </p:nvCxnSpPr>
        <p:spPr>
          <a:xfrm>
            <a:off x="2195513" y="1566863"/>
            <a:ext cx="1152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042988" y="484188"/>
            <a:ext cx="3240087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四季，春夏秋冬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516313" y="2290763"/>
            <a:ext cx="112712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比喻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4500563" y="2500313"/>
            <a:ext cx="235585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诸元素之女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57200" y="3367088"/>
            <a:ext cx="8291513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写出了花在冬天孕育，春天开放，夏天成长，秋天凋零的过程。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2921000" y="2563813"/>
            <a:ext cx="6477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花</a:t>
            </a:r>
          </a:p>
        </p:txBody>
      </p:sp>
      <p:cxnSp>
        <p:nvCxnSpPr>
          <p:cNvPr id="14" name="直接箭头连接符 13">
            <a:extLst>
              <a:ext uri="{FF2B5EF4-FFF2-40B4-BE49-F238E27FC236}"/>
            </a:extLst>
          </p:cNvPr>
          <p:cNvCxnSpPr/>
          <p:nvPr/>
        </p:nvCxnSpPr>
        <p:spPr>
          <a:xfrm>
            <a:off x="3632200" y="2911475"/>
            <a:ext cx="866775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66725" y="223838"/>
            <a:ext cx="7634288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rgbClr val="174553"/>
                </a:solidFill>
                <a:latin typeface="楷体" pitchFamily="49" charset="-122"/>
                <a:ea typeface="楷体" pitchFamily="49" charset="-122"/>
              </a:rPr>
              <a:t>    我是亲友之间交往的礼品，我是婚礼的冠冕，我是生者赠予死者最后的祭献。</a:t>
            </a: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1763713" y="1347788"/>
            <a:ext cx="52578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    这句话告诉我们什么？</a:t>
            </a:r>
            <a:endParaRPr lang="en-US" altLang="zh-CN" sz="3200" b="1">
              <a:solidFill>
                <a:srgbClr val="000000"/>
              </a:solidFill>
              <a:latin typeface="宋体" pitchFamily="2" charset="-122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827088" y="2887663"/>
            <a:ext cx="3435350" cy="2033587"/>
            <a:chOff x="538965" y="2611249"/>
            <a:chExt cx="3612649" cy="2138677"/>
          </a:xfrm>
        </p:grpSpPr>
        <p:pic>
          <p:nvPicPr>
            <p:cNvPr id="4" name="图片 3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0" r="5280" b="10869"/>
            <a:stretch/>
          </p:blipFill>
          <p:spPr>
            <a:xfrm>
              <a:off x="1155957" y="2611249"/>
              <a:ext cx="2995657" cy="213867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9471" name="矩形 4"/>
            <p:cNvSpPr>
              <a:spLocks noChangeArrowheads="1"/>
            </p:cNvSpPr>
            <p:nvPr/>
          </p:nvSpPr>
          <p:spPr bwMode="auto">
            <a:xfrm>
              <a:off x="538965" y="2637069"/>
              <a:ext cx="576064" cy="206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hangingPunct="1">
                <a:lnSpc>
                  <a:spcPct val="80000"/>
                </a:lnSpc>
              </a:pPr>
              <a:r>
                <a:rPr lang="zh-CN" altLang="en-US" sz="3200" b="1">
                  <a:solidFill>
                    <a:srgbClr val="008000"/>
                  </a:solidFill>
                  <a:latin typeface="楷体" pitchFamily="49" charset="-122"/>
                  <a:ea typeface="楷体" pitchFamily="49" charset="-122"/>
                </a:rPr>
                <a:t>婚礼的装饰</a:t>
              </a: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021263" y="2895600"/>
            <a:ext cx="3230562" cy="2017713"/>
            <a:chOff x="4860032" y="2611249"/>
            <a:chExt cx="3398065" cy="2123436"/>
          </a:xfrm>
        </p:grpSpPr>
        <p:sp>
          <p:nvSpPr>
            <p:cNvPr id="19468" name="矩形 8"/>
            <p:cNvSpPr>
              <a:spLocks noChangeArrowheads="1"/>
            </p:cNvSpPr>
            <p:nvPr/>
          </p:nvSpPr>
          <p:spPr bwMode="auto">
            <a:xfrm>
              <a:off x="4860032" y="2672582"/>
              <a:ext cx="576064" cy="206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hangingPunct="1">
                <a:lnSpc>
                  <a:spcPct val="80000"/>
                </a:lnSpc>
              </a:pPr>
              <a:r>
                <a:rPr lang="zh-CN" altLang="en-US" sz="3200" b="1">
                  <a:solidFill>
                    <a:srgbClr val="008000"/>
                  </a:solidFill>
                  <a:latin typeface="楷体" pitchFamily="49" charset="-122"/>
                  <a:ea typeface="楷体" pitchFamily="49" charset="-122"/>
                </a:rPr>
                <a:t>葬礼的祭献</a:t>
              </a:r>
            </a:p>
          </p:txBody>
        </p:sp>
        <p:pic>
          <p:nvPicPr>
            <p:cNvPr id="10" name="图片 9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20" r="17193" b="11947"/>
            <a:stretch/>
          </p:blipFill>
          <p:spPr>
            <a:xfrm>
              <a:off x="5579342" y="2611249"/>
              <a:ext cx="2678755" cy="206626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pic>
        <p:nvPicPr>
          <p:cNvPr id="19462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-165100"/>
            <a:ext cx="1328738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192338" y="2005013"/>
            <a:ext cx="4759325" cy="682625"/>
            <a:chOff x="2192338" y="2005013"/>
            <a:chExt cx="4759325" cy="682625"/>
          </a:xfrm>
        </p:grpSpPr>
        <p:grpSp>
          <p:nvGrpSpPr>
            <p:cNvPr id="19464" name="组合 8"/>
            <p:cNvGrpSpPr>
              <a:grpSpLocks/>
            </p:cNvGrpSpPr>
            <p:nvPr/>
          </p:nvGrpSpPr>
          <p:grpSpPr bwMode="auto">
            <a:xfrm>
              <a:off x="2192338" y="2044700"/>
              <a:ext cx="4759325" cy="603250"/>
              <a:chOff x="2432027" y="2047099"/>
              <a:chExt cx="4279946" cy="602130"/>
            </a:xfrm>
          </p:grpSpPr>
          <p:sp>
            <p:nvSpPr>
              <p:cNvPr id="7" name="圆角矩形 6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432027" y="2047099"/>
                <a:ext cx="4279946" cy="602130"/>
              </a:xfrm>
              <a:prstGeom prst="roundRect">
                <a:avLst>
                  <a:gd name="adj" fmla="val 50000"/>
                </a:avLst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" name="圆角矩形 7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507689" y="2093052"/>
                <a:ext cx="4128620" cy="51022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2" name="矩形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597150" y="2005013"/>
              <a:ext cx="3949700" cy="68262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hangingPunct="1">
                <a:lnSpc>
                  <a:spcPct val="120000"/>
                </a:lnSpc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花的用途及美好寓意。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900113" y="1131888"/>
            <a:ext cx="7127875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    阅读课文第二部分，边读边想象作者描写的花的形象，然后说一说哪一个形象最能打动自己。</a:t>
            </a:r>
            <a:endParaRPr lang="en-US" altLang="zh-CN" sz="3200" b="1">
              <a:solidFill>
                <a:srgbClr val="000000"/>
              </a:solidFill>
              <a:latin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284413"/>
            <a:ext cx="2287587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54038" y="300038"/>
            <a:ext cx="5111750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5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我微睡时，黑夜星空的千万颗亮晶晶的眼睛对我察看；我醒来时，白昼的那只硕大无朋的独眼向我凝视。</a:t>
            </a:r>
          </a:p>
        </p:txBody>
      </p:sp>
      <p:cxnSp>
        <p:nvCxnSpPr>
          <p:cNvPr id="4" name="直接连接符 3">
            <a:extLst>
              <a:ext uri="{FF2B5EF4-FFF2-40B4-BE49-F238E27FC236}"/>
            </a:extLst>
          </p:cNvPr>
          <p:cNvCxnSpPr/>
          <p:nvPr/>
        </p:nvCxnSpPr>
        <p:spPr>
          <a:xfrm>
            <a:off x="698500" y="3221038"/>
            <a:ext cx="28797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/>
            </a:extLst>
          </p:cNvPr>
          <p:cNvCxnSpPr/>
          <p:nvPr/>
        </p:nvCxnSpPr>
        <p:spPr>
          <a:xfrm>
            <a:off x="698500" y="1801813"/>
            <a:ext cx="3671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648325" y="704850"/>
            <a:ext cx="3013075" cy="1357313"/>
            <a:chOff x="5436096" y="1306378"/>
            <a:chExt cx="3012178" cy="1356666"/>
          </a:xfrm>
        </p:grpSpPr>
        <p:sp>
          <p:nvSpPr>
            <p:cNvPr id="21516" name="矩形 6"/>
            <p:cNvSpPr>
              <a:spLocks noChangeArrowheads="1"/>
            </p:cNvSpPr>
            <p:nvPr/>
          </p:nvSpPr>
          <p:spPr bwMode="auto">
            <a:xfrm>
              <a:off x="5436096" y="1388438"/>
              <a:ext cx="1580097" cy="1195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hangingPunct="1">
                <a:lnSpc>
                  <a:spcPct val="120000"/>
                </a:lnSpc>
              </a:pPr>
              <a:r>
                <a:rPr lang="zh-CN" altLang="en-US" sz="3200" b="1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夜空中的星星</a:t>
              </a:r>
            </a:p>
          </p:txBody>
        </p:sp>
        <p:pic>
          <p:nvPicPr>
            <p:cNvPr id="8" name="图片 7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8" t="-1" b="48081"/>
            <a:stretch/>
          </p:blipFill>
          <p:spPr>
            <a:xfrm>
              <a:off x="6792209" y="1306378"/>
              <a:ext cx="1656065" cy="1356666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6503988" y="2381250"/>
            <a:ext cx="2198687" cy="1360488"/>
            <a:chOff x="5378683" y="2715766"/>
            <a:chExt cx="2198828" cy="1360348"/>
          </a:xfrm>
        </p:grpSpPr>
        <p:pic>
          <p:nvPicPr>
            <p:cNvPr id="12" name="图片 11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1" t="12201" r="20601" b="19200"/>
            <a:stretch/>
          </p:blipFill>
          <p:spPr>
            <a:xfrm>
              <a:off x="6022827" y="2715766"/>
              <a:ext cx="1554684" cy="136034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21515" name="矩形 13"/>
            <p:cNvSpPr>
              <a:spLocks noChangeArrowheads="1"/>
            </p:cNvSpPr>
            <p:nvPr/>
          </p:nvSpPr>
          <p:spPr bwMode="auto">
            <a:xfrm>
              <a:off x="5378683" y="2787774"/>
              <a:ext cx="60425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hangingPunct="1"/>
              <a:r>
                <a:rPr lang="zh-CN" altLang="en-US" sz="3200" b="1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太阳</a:t>
              </a:r>
            </a:p>
          </p:txBody>
        </p:sp>
      </p:grpSp>
      <p:sp>
        <p:nvSpPr>
          <p:cNvPr id="14" name="矩形: 圆角 3">
            <a:extLst>
              <a:ext uri="{FF2B5EF4-FFF2-40B4-BE49-F238E27FC236}"/>
            </a:extLst>
          </p:cNvPr>
          <p:cNvSpPr/>
          <p:nvPr/>
        </p:nvSpPr>
        <p:spPr>
          <a:xfrm>
            <a:off x="600075" y="3824288"/>
            <a:ext cx="7943850" cy="1138237"/>
          </a:xfrm>
          <a:prstGeom prst="roundRect">
            <a:avLst>
              <a:gd name="adj" fmla="val 50000"/>
            </a:avLst>
          </a:prstGeom>
          <a:solidFill>
            <a:srgbClr val="008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122363" y="3741738"/>
            <a:ext cx="739140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    运用比喻和拟人的修辞手法，生动形象地表现出昼夜更替的自然变化。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5467">
            <a:off x="42863" y="4008438"/>
            <a:ext cx="15509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36575" y="474663"/>
            <a:ext cx="38893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我总是仰望高空，对光明心驰神往；我从不顾影自怜，也不孤芳自赏。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856163" y="338138"/>
            <a:ext cx="2686050" cy="1787525"/>
            <a:chOff x="6110486" y="1909472"/>
            <a:chExt cx="2685184" cy="1786643"/>
          </a:xfrm>
        </p:grpSpPr>
        <p:sp>
          <p:nvSpPr>
            <p:cNvPr id="5" name="对话气泡: 圆角矩形 1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110486" y="1971353"/>
              <a:ext cx="2575681" cy="1681920"/>
            </a:xfrm>
            <a:prstGeom prst="wedgeRoundRectCallout">
              <a:avLst>
                <a:gd name="adj1" fmla="val 40893"/>
                <a:gd name="adj2" fmla="val 68160"/>
                <a:gd name="adj3" fmla="val 16667"/>
              </a:avLst>
            </a:prstGeom>
            <a:solidFill>
              <a:srgbClr val="23634F"/>
            </a:solidFill>
            <a:ln>
              <a:solidFill>
                <a:srgbClr val="23634F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2547" name="矩形 5"/>
            <p:cNvSpPr>
              <a:spLocks noChangeArrowheads="1"/>
            </p:cNvSpPr>
            <p:nvPr/>
          </p:nvSpPr>
          <p:spPr bwMode="auto">
            <a:xfrm>
              <a:off x="6246543" y="1909472"/>
              <a:ext cx="2549127" cy="1786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    从这句话中你读懂了什么？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9"/>
          <a:stretch>
            <a:fillRect/>
          </a:stretch>
        </p:blipFill>
        <p:spPr bwMode="auto">
          <a:xfrm>
            <a:off x="6183313" y="1319213"/>
            <a:ext cx="2565400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39750" y="474663"/>
            <a:ext cx="38877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我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总是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仰望高空，对光明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心驰神往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；我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从不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顾影自怜，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也不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孤芳自赏。</a:t>
            </a:r>
          </a:p>
        </p:txBody>
      </p:sp>
      <p:cxnSp>
        <p:nvCxnSpPr>
          <p:cNvPr id="8" name="直接连接符 7">
            <a:extLst>
              <a:ext uri="{FF2B5EF4-FFF2-40B4-BE49-F238E27FC236}"/>
            </a:extLst>
          </p:cNvPr>
          <p:cNvCxnSpPr/>
          <p:nvPr/>
        </p:nvCxnSpPr>
        <p:spPr>
          <a:xfrm>
            <a:off x="1041400" y="2303463"/>
            <a:ext cx="3240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/>
            </a:extLst>
          </p:cNvPr>
          <p:cNvCxnSpPr/>
          <p:nvPr/>
        </p:nvCxnSpPr>
        <p:spPr>
          <a:xfrm>
            <a:off x="536575" y="2878138"/>
            <a:ext cx="17287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502025" y="2720975"/>
            <a:ext cx="2082800" cy="2432050"/>
            <a:chOff x="3502025" y="2720975"/>
            <a:chExt cx="2082800" cy="2432050"/>
          </a:xfrm>
        </p:grpSpPr>
        <p:pic>
          <p:nvPicPr>
            <p:cNvPr id="22544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025" y="2720975"/>
              <a:ext cx="2082800" cy="243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5" name="矩形 14"/>
            <p:cNvSpPr>
              <a:spLocks noChangeArrowheads="1"/>
            </p:cNvSpPr>
            <p:nvPr/>
          </p:nvSpPr>
          <p:spPr bwMode="auto">
            <a:xfrm>
              <a:off x="3611563" y="3090863"/>
              <a:ext cx="1863725" cy="604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hangingPunct="1">
                <a:lnSpc>
                  <a:spcPct val="120000"/>
                </a:lnSpc>
              </a:pPr>
              <a:r>
                <a:rPr lang="zh-CN" altLang="en-US" sz="32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</a:rPr>
                <a:t>花的精神</a:t>
              </a: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4856163" y="347663"/>
            <a:ext cx="2686050" cy="1787525"/>
            <a:chOff x="6110486" y="1909472"/>
            <a:chExt cx="2685184" cy="1786643"/>
          </a:xfrm>
        </p:grpSpPr>
        <p:sp>
          <p:nvSpPr>
            <p:cNvPr id="18" name="对话气泡: 圆角矩形 1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110486" y="1971353"/>
              <a:ext cx="2575681" cy="1681920"/>
            </a:xfrm>
            <a:prstGeom prst="wedgeRoundRectCallout">
              <a:avLst>
                <a:gd name="adj1" fmla="val 40893"/>
                <a:gd name="adj2" fmla="val 68160"/>
                <a:gd name="adj3" fmla="val 16667"/>
              </a:avLst>
            </a:prstGeom>
            <a:solidFill>
              <a:srgbClr val="23634F"/>
            </a:solidFill>
            <a:ln>
              <a:solidFill>
                <a:srgbClr val="23634F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2543" name="矩形 18"/>
            <p:cNvSpPr>
              <a:spLocks noChangeArrowheads="1"/>
            </p:cNvSpPr>
            <p:nvPr/>
          </p:nvSpPr>
          <p:spPr bwMode="auto">
            <a:xfrm>
              <a:off x="6246543" y="1909472"/>
              <a:ext cx="2549127" cy="1786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3200" b="1">
                  <a:solidFill>
                    <a:schemeClr val="bg1"/>
                  </a:solidFill>
                  <a:latin typeface="宋体" pitchFamily="2" charset="-122"/>
                </a:rPr>
                <a:t>    从这句话中你读懂了什么？</a:t>
              </a: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9"/>
          <a:stretch>
            <a:fillRect/>
          </a:stretch>
        </p:blipFill>
        <p:spPr bwMode="auto">
          <a:xfrm>
            <a:off x="6183313" y="1328738"/>
            <a:ext cx="2565400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直接连接符 18">
            <a:extLst>
              <a:ext uri="{FF2B5EF4-FFF2-40B4-BE49-F238E27FC236}"/>
            </a:extLst>
          </p:cNvPr>
          <p:cNvCxnSpPr/>
          <p:nvPr/>
        </p:nvCxnSpPr>
        <p:spPr>
          <a:xfrm>
            <a:off x="617538" y="1652588"/>
            <a:ext cx="2946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4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39" b="34030"/>
          <a:stretch>
            <a:fillRect/>
          </a:stretch>
        </p:blipFill>
        <p:spPr bwMode="auto">
          <a:xfrm>
            <a:off x="-90488" y="4071938"/>
            <a:ext cx="5143501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39" r="9505" b="34030"/>
          <a:stretch>
            <a:fillRect/>
          </a:stretch>
        </p:blipFill>
        <p:spPr bwMode="auto">
          <a:xfrm>
            <a:off x="4525963" y="4071938"/>
            <a:ext cx="46545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15963" y="987425"/>
            <a:ext cx="771207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这首散文诗以花的口吻，讲述了花的成长、芬芳以及凋谢，展现了一幅生动的大自然画卷，赞美了花积极乐观的态度和追求光明，从不顾影自怜，也不孤芳自赏的精神。</a:t>
            </a:r>
          </a:p>
        </p:txBody>
      </p:sp>
      <p:sp>
        <p:nvSpPr>
          <p:cNvPr id="10" name="文本框 2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1560" y="123478"/>
            <a:ext cx="1884362" cy="58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 eaLnBrk="1" hangingPunct="1">
              <a:defRPr sz="3200" b="1">
                <a:ln w="6350">
                  <a:solidFill>
                    <a:srgbClr val="008000"/>
                  </a:solidFill>
                </a:ln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dirty="0"/>
              <a:t>主旨概括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258888" y="700088"/>
            <a:ext cx="7345362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spcBef>
                <a:spcPts val="1200"/>
              </a:spcBef>
              <a:buFont typeface="Calibri" pitchFamily="34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找出阅读链接</a:t>
            </a:r>
            <a:r>
              <a:rPr lang="en-US" altLang="zh-CN" sz="3200" b="1">
                <a:latin typeface="宋体" pitchFamily="2" charset="-122"/>
              </a:rPr>
              <a:t>《</a:t>
            </a:r>
            <a:r>
              <a:rPr lang="zh-CN" altLang="en-US" sz="3200" b="1">
                <a:latin typeface="宋体" pitchFamily="2" charset="-122"/>
              </a:rPr>
              <a:t>杨柳与水莲</a:t>
            </a:r>
            <a:r>
              <a:rPr lang="en-US" altLang="zh-CN" sz="3200" b="1">
                <a:latin typeface="宋体" pitchFamily="2" charset="-122"/>
              </a:rPr>
              <a:t>》</a:t>
            </a:r>
            <a:r>
              <a:rPr lang="zh-CN" altLang="en-US" sz="3200" b="1">
                <a:latin typeface="宋体" pitchFamily="2" charset="-122"/>
              </a:rPr>
              <a:t>中想象奇特的地方。</a:t>
            </a:r>
            <a:endParaRPr lang="en-US" altLang="zh-CN" sz="3200" b="1">
              <a:latin typeface="宋体" pitchFamily="2" charset="-122"/>
            </a:endParaRPr>
          </a:p>
          <a:p>
            <a:pPr marL="514350" indent="-514350" eaLnBrk="1" hangingPunct="1">
              <a:lnSpc>
                <a:spcPct val="130000"/>
              </a:lnSpc>
              <a:spcBef>
                <a:spcPts val="1200"/>
              </a:spcBef>
              <a:buFont typeface="Calibri" pitchFamily="34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以“</a:t>
            </a:r>
            <a:r>
              <a:rPr lang="en-US" altLang="zh-CN" sz="3200" b="1">
                <a:latin typeface="宋体" pitchFamily="2" charset="-122"/>
              </a:rPr>
              <a:t>_________</a:t>
            </a:r>
            <a:r>
              <a:rPr lang="zh-CN" altLang="en-US" sz="3200" b="1">
                <a:latin typeface="宋体" pitchFamily="2" charset="-122"/>
              </a:rPr>
              <a:t>之歌”为题（如“小草之歌”“白云之歌”“春风之歌”等），仿写一首散文诗。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10" name="文本框 2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108520" y="-20538"/>
            <a:ext cx="18843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 eaLnBrk="1" hangingPunct="1">
              <a:defRPr sz="3200" b="1">
                <a:ln w="6350">
                  <a:solidFill>
                    <a:srgbClr val="008000"/>
                  </a:solidFill>
                </a:ln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表</a:t>
            </a:r>
            <a:endParaRPr lang="en-US" altLang="zh-CN" dirty="0">
              <a:ln w="63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达</a:t>
            </a:r>
            <a:endParaRPr lang="en-US" altLang="zh-CN" dirty="0">
              <a:ln w="63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运</a:t>
            </a:r>
            <a:endParaRPr lang="en-US" altLang="zh-CN" dirty="0">
              <a:ln w="63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98563" y="484188"/>
            <a:ext cx="79216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浪之歌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我同海岸是一对情人。爱情让我们相亲相近，空气却使我们相离相分。我随着碧海丹霞来到这里，为的是将我银白的浪花与金沙铺就的海岸合为一体；我要用自己的津液让它的心冷却一些，别那么过分的炽热。</a:t>
            </a:r>
          </a:p>
        </p:txBody>
      </p:sp>
      <p:sp>
        <p:nvSpPr>
          <p:cNvPr id="11" name="文本框 2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67544" y="0"/>
            <a:ext cx="68540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32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拓</a:t>
            </a:r>
            <a:endParaRPr lang="en-US" altLang="zh-CN" sz="3200" b="1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defRPr/>
            </a:pPr>
            <a:r>
              <a:rPr lang="zh-CN" altLang="en-US" sz="32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</a:t>
            </a:r>
            <a:endParaRPr lang="en-US" altLang="zh-CN" sz="3200" b="1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defRPr/>
            </a:pPr>
            <a:r>
              <a:rPr lang="zh-CN" altLang="en-US" sz="32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延</a:t>
            </a:r>
            <a:endParaRPr lang="en-US" altLang="zh-CN" sz="3200" b="1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defRPr/>
            </a:pPr>
            <a:r>
              <a:rPr lang="zh-CN" altLang="en-US" sz="32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11188" y="771525"/>
            <a:ext cx="7921625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清晨，我在情人的耳边发出海誓山盟，于是她把我紧紧搂抱在怀中；傍晚，我把爱恋的祷词歌吟，于是他将我亲吻。</a:t>
            </a:r>
          </a:p>
          <a:p>
            <a:pPr eaLnBrk="1" hangingPunct="1">
              <a:lnSpc>
                <a:spcPct val="112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我生性执拗，急躁；我的情人却坚忍而有耐心。</a:t>
            </a:r>
          </a:p>
          <a:p>
            <a:pPr eaLnBrk="1" hangingPunct="1">
              <a:lnSpc>
                <a:spcPct val="112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潮水涨来时，我拥抱着他；潮水退去时，我扑倒在他脚下。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6" descr="https://timgsa.baidu.com/timg?image&amp;quality=80&amp;size=b9999_10000&amp;sec=1558765868280&amp;di=5e15d02de40f2a1d041abbf350b89043&amp;imgtype=0&amp;src=http%3A%2F%2Fpic1.win4000.com%2Fwallpaper%2F2018-05-24%2F5b06245b43f7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19" name="组合 2"/>
          <p:cNvGrpSpPr>
            <a:grpSpLocks/>
          </p:cNvGrpSpPr>
          <p:nvPr/>
        </p:nvGrpSpPr>
        <p:grpSpPr bwMode="auto">
          <a:xfrm>
            <a:off x="0" y="1347788"/>
            <a:ext cx="4211638" cy="3795712"/>
            <a:chOff x="4357020" y="937091"/>
            <a:chExt cx="3486162" cy="3141785"/>
          </a:xfrm>
        </p:grpSpPr>
        <p:cxnSp>
          <p:nvCxnSpPr>
            <p:cNvPr id="4" name="MH_Other_1">
              <a:extLst>
                <a:ext uri="{FF2B5EF4-FFF2-40B4-BE49-F238E27FC236}"/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357020" y="937091"/>
              <a:ext cx="3486162" cy="3141785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MH_SubTitle_1">
              <a:extLst>
                <a:ext uri="{FF2B5EF4-FFF2-40B4-BE49-F238E27FC236}"/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029811" y="1529707"/>
              <a:ext cx="2085390" cy="20866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0" dirty="0">
                  <a:solidFill>
                    <a:srgbClr val="FD77B7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桃花</a:t>
              </a:r>
            </a:p>
          </p:txBody>
        </p:sp>
        <p:sp>
          <p:nvSpPr>
            <p:cNvPr id="6" name="MH_Other_3">
              <a:extLst>
                <a:ext uri="{FF2B5EF4-FFF2-40B4-BE49-F238E27FC236}"/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073175" y="1574383"/>
              <a:ext cx="1997349" cy="1997287"/>
            </a:xfrm>
            <a:prstGeom prst="ellipse">
              <a:avLst/>
            </a:prstGeom>
            <a:noFill/>
            <a:ln w="6350">
              <a:solidFill>
                <a:srgbClr val="C0C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492125" y="817563"/>
            <a:ext cx="8064500" cy="395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曾有多少次，当美人鱼从海底钻出海面，坐在礁石上欣赏星空时，我围绕她们跳过舞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;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曾有多少次，当有情人向俊俏的少女倾诉自己为爱情所苦时，我陪伴他长吁短叹，帮助他将衷情吐露；曾有多少次，我与礁石同席对饮，它竟纹丝不动，我同它嘻嘻哈哈，它竟面无笑容。我曾从海中托起过多少人的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703263" y="809625"/>
            <a:ext cx="8064500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体，使他们死里逃生；我又从海底偷出过多少珍珠，作为向美女丽人的馈赠。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12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夜阑人静，万物都在梦乡里沉睡，惟有我彻夜不寐；时而歌唱，时而叹息。呜呼！彻夜不眠让我面容憔悴。因为我满腹爱情，而爱情的真谛就是清醒。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12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这就是我的生活；这就是我终身的工作。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339975" y="1993900"/>
            <a:ext cx="10017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成长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6724650" y="1993900"/>
            <a:ext cx="19764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b="1">
                <a:latin typeface="宋体" pitchFamily="2" charset="-122"/>
              </a:rPr>
              <a:t>积极乐观</a:t>
            </a:r>
          </a:p>
        </p:txBody>
      </p:sp>
      <p:sp>
        <p:nvSpPr>
          <p:cNvPr id="24581" name="TextBox 9"/>
          <p:cNvSpPr txBox="1">
            <a:spLocks noChangeArrowheads="1"/>
          </p:cNvSpPr>
          <p:nvPr/>
        </p:nvSpPr>
        <p:spPr bwMode="auto">
          <a:xfrm>
            <a:off x="1601788" y="1347788"/>
            <a:ext cx="738187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600" b="1">
                <a:latin typeface="宋体" pitchFamily="2" charset="-122"/>
              </a:rPr>
              <a:t>花之歌</a:t>
            </a: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3916363" y="1993900"/>
            <a:ext cx="108108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芬芳</a:t>
            </a:r>
          </a:p>
        </p:txBody>
      </p:sp>
      <p:sp>
        <p:nvSpPr>
          <p:cNvPr id="15" name="文本框 2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66582" y="0"/>
            <a:ext cx="83515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 eaLnBrk="1" hangingPunct="1">
              <a:defRPr sz="3200" b="1">
                <a:ln w="6350">
                  <a:solidFill>
                    <a:srgbClr val="008000"/>
                  </a:solidFill>
                </a:ln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板</a:t>
            </a:r>
            <a:endParaRPr lang="en-US" altLang="zh-CN" dirty="0">
              <a:ln w="63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书</a:t>
            </a:r>
            <a:endParaRPr lang="en-US" altLang="zh-CN" dirty="0">
              <a:ln w="63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设</a:t>
            </a:r>
            <a:endParaRPr lang="en-US" altLang="zh-CN" dirty="0">
              <a:ln w="63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计</a:t>
            </a:r>
          </a:p>
        </p:txBody>
      </p:sp>
      <p:sp>
        <p:nvSpPr>
          <p:cNvPr id="3" name="左中括号 2">
            <a:extLst>
              <a:ext uri="{FF2B5EF4-FFF2-40B4-BE49-F238E27FC236}"/>
            </a:extLst>
          </p:cNvPr>
          <p:cNvSpPr/>
          <p:nvPr/>
        </p:nvSpPr>
        <p:spPr>
          <a:xfrm>
            <a:off x="2339975" y="1635125"/>
            <a:ext cx="173038" cy="1584325"/>
          </a:xfrm>
          <a:prstGeom prst="leftBracket">
            <a:avLst>
              <a:gd name="adj" fmla="val 165591"/>
            </a:avLst>
          </a:prstGeom>
          <a:ln>
            <a:solidFill>
              <a:srgbClr val="008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/>
            </a:extLst>
          </p:cNvPr>
          <p:cNvCxnSpPr/>
          <p:nvPr/>
        </p:nvCxnSpPr>
        <p:spPr>
          <a:xfrm>
            <a:off x="3413125" y="2355850"/>
            <a:ext cx="503238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/>
            </a:extLst>
          </p:cNvPr>
          <p:cNvCxnSpPr/>
          <p:nvPr/>
        </p:nvCxnSpPr>
        <p:spPr>
          <a:xfrm>
            <a:off x="4926013" y="2355850"/>
            <a:ext cx="503237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5465763" y="1979613"/>
            <a:ext cx="10795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凋谢</a:t>
            </a:r>
          </a:p>
        </p:txBody>
      </p:sp>
      <p:sp>
        <p:nvSpPr>
          <p:cNvPr id="20" name="左中括号 19">
            <a:extLst>
              <a:ext uri="{FF2B5EF4-FFF2-40B4-BE49-F238E27FC236}"/>
            </a:extLst>
          </p:cNvPr>
          <p:cNvSpPr/>
          <p:nvPr/>
        </p:nvSpPr>
        <p:spPr>
          <a:xfrm flipH="1">
            <a:off x="6467475" y="1641475"/>
            <a:ext cx="201613" cy="1584325"/>
          </a:xfrm>
          <a:prstGeom prst="leftBracket">
            <a:avLst>
              <a:gd name="adj" fmla="val 165591"/>
            </a:avLst>
          </a:prstGeom>
          <a:ln>
            <a:solidFill>
              <a:srgbClr val="008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0" y="2005013"/>
            <a:ext cx="2941638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581" grpId="0"/>
      <p:bldP spid="3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549"/>
          <a:stretch>
            <a:fillRect/>
          </a:stretch>
        </p:blipFill>
        <p:spPr bwMode="auto">
          <a:xfrm>
            <a:off x="0" y="0"/>
            <a:ext cx="9144000" cy="516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H_Other_1">
            <a:extLst>
              <a:ext uri="{FF2B5EF4-FFF2-40B4-BE49-F238E27FC236}"/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586163"/>
            <a:ext cx="9251950" cy="3249612"/>
          </a:xfrm>
          <a:custGeom>
            <a:avLst/>
            <a:gdLst>
              <a:gd name="connsiteX0" fmla="*/ 0 w 8305800"/>
              <a:gd name="connsiteY0" fmla="*/ 0 h 2857500"/>
              <a:gd name="connsiteX1" fmla="*/ 8305800 w 8305800"/>
              <a:gd name="connsiteY1" fmla="*/ 1466850 h 2857500"/>
              <a:gd name="connsiteX2" fmla="*/ 0 w 8305800"/>
              <a:gd name="connsiteY2" fmla="*/ 2857500 h 2857500"/>
              <a:gd name="connsiteX3" fmla="*/ 0 w 8305800"/>
              <a:gd name="connsiteY3" fmla="*/ 0 h 2857500"/>
              <a:gd name="connsiteX0" fmla="*/ 0 w 8404212"/>
              <a:gd name="connsiteY0" fmla="*/ 0 h 2857500"/>
              <a:gd name="connsiteX1" fmla="*/ 8404212 w 8404212"/>
              <a:gd name="connsiteY1" fmla="*/ 1390650 h 2857500"/>
              <a:gd name="connsiteX2" fmla="*/ 0 w 8404212"/>
              <a:gd name="connsiteY2" fmla="*/ 2857500 h 2857500"/>
              <a:gd name="connsiteX3" fmla="*/ 0 w 8404212"/>
              <a:gd name="connsiteY3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4212" h="2857500">
                <a:moveTo>
                  <a:pt x="0" y="0"/>
                </a:moveTo>
                <a:lnTo>
                  <a:pt x="8404212" y="139065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4" name="矩形 2"/>
          <p:cNvSpPr>
            <a:spLocks noChangeArrowheads="1"/>
          </p:cNvSpPr>
          <p:nvPr/>
        </p:nvSpPr>
        <p:spPr bwMode="auto">
          <a:xfrm>
            <a:off x="684213" y="4227513"/>
            <a:ext cx="1568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3600">
                <a:solidFill>
                  <a:srgbClr val="C7231D"/>
                </a:solidFill>
                <a:latin typeface="黑体" pitchFamily="49" charset="-122"/>
                <a:ea typeface="黑体" pitchFamily="49" charset="-122"/>
              </a:rPr>
              <a:t>郁金香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顶角 12">
            <a:extLst>
              <a:ext uri="{FF2B5EF4-FFF2-40B4-BE49-F238E27FC236}"/>
            </a:extLst>
          </p:cNvPr>
          <p:cNvSpPr/>
          <p:nvPr/>
        </p:nvSpPr>
        <p:spPr>
          <a:xfrm rot="5400000">
            <a:off x="4042568" y="-858043"/>
            <a:ext cx="1401763" cy="5670550"/>
          </a:xfrm>
          <a:prstGeom prst="round2SameRect">
            <a:avLst>
              <a:gd name="adj1" fmla="val 44276"/>
              <a:gd name="adj2" fmla="val 46030"/>
            </a:avLst>
          </a:prstGeom>
          <a:solidFill>
            <a:srgbClr val="92D050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1267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"/>
          <a:stretch>
            <a:fillRect/>
          </a:stretch>
        </p:blipFill>
        <p:spPr bwMode="auto">
          <a:xfrm>
            <a:off x="5314950" y="4646613"/>
            <a:ext cx="3613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文本框 5"/>
          <p:cNvSpPr txBox="1">
            <a:spLocks noChangeArrowheads="1"/>
          </p:cNvSpPr>
          <p:nvPr/>
        </p:nvSpPr>
        <p:spPr bwMode="auto">
          <a:xfrm>
            <a:off x="3995738" y="1539875"/>
            <a:ext cx="2592387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5400" b="1">
                <a:latin typeface="楷体" pitchFamily="49" charset="-122"/>
                <a:ea typeface="楷体" pitchFamily="49" charset="-122"/>
              </a:rPr>
              <a:t>花之歌</a:t>
            </a:r>
          </a:p>
        </p:txBody>
      </p:sp>
      <p:sp>
        <p:nvSpPr>
          <p:cNvPr id="17" name="椭圆 16">
            <a:extLst>
              <a:ext uri="{FF2B5EF4-FFF2-40B4-BE49-F238E27FC236}"/>
            </a:extLst>
          </p:cNvPr>
          <p:cNvSpPr/>
          <p:nvPr/>
        </p:nvSpPr>
        <p:spPr>
          <a:xfrm>
            <a:off x="3203575" y="1725613"/>
            <a:ext cx="615950" cy="550862"/>
          </a:xfrm>
          <a:prstGeom prst="ellipse">
            <a:avLst/>
          </a:prstGeom>
          <a:noFill/>
          <a:ln w="15875">
            <a:noFill/>
            <a:prstDash val="lg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chemeClr val="tx1"/>
                </a:solidFill>
                <a:latin typeface="楷体" panose="02010609060101010101" pitchFamily="49" charset="-122"/>
              </a:rPr>
              <a:t>4</a:t>
            </a:r>
            <a:endParaRPr lang="zh-CN" altLang="en-US" sz="5400" b="1" dirty="0">
              <a:solidFill>
                <a:schemeClr val="tx1"/>
              </a:solidFill>
              <a:latin typeface="楷体" panose="02010609060101010101" pitchFamily="49" charset="-122"/>
            </a:endParaRPr>
          </a:p>
        </p:txBody>
      </p:sp>
      <p:sp>
        <p:nvSpPr>
          <p:cNvPr id="11270" name="矩形 2"/>
          <p:cNvSpPr>
            <a:spLocks noChangeArrowheads="1"/>
          </p:cNvSpPr>
          <p:nvPr/>
        </p:nvSpPr>
        <p:spPr bwMode="auto">
          <a:xfrm>
            <a:off x="3689350" y="1379538"/>
            <a:ext cx="4175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000000"/>
                </a:solidFill>
                <a:latin typeface="宋体" pitchFamily="2" charset="-122"/>
              </a:rPr>
              <a:t>*</a:t>
            </a:r>
            <a:endParaRPr lang="zh-CN" altLang="en-US" sz="3600" b="1">
              <a:solidFill>
                <a:srgbClr val="000000"/>
              </a:solidFill>
              <a:latin typeface="宋体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1" r="24801"/>
          <a:stretch/>
        </p:blipFill>
        <p:spPr>
          <a:xfrm rot="20238681">
            <a:off x="3922751" y="-176595"/>
            <a:ext cx="2327701" cy="2067694"/>
          </a:xfrm>
          <a:custGeom>
            <a:avLst/>
            <a:gdLst>
              <a:gd name="connsiteX0" fmla="*/ 0 w 3867894"/>
              <a:gd name="connsiteY0" fmla="*/ 0 h 3435846"/>
              <a:gd name="connsiteX1" fmla="*/ 1397769 w 3867894"/>
              <a:gd name="connsiteY1" fmla="*/ 0 h 3435846"/>
              <a:gd name="connsiteX2" fmla="*/ 1397769 w 3867894"/>
              <a:gd name="connsiteY2" fmla="*/ 581367 h 3435846"/>
              <a:gd name="connsiteX3" fmla="*/ 1610374 w 3867894"/>
              <a:gd name="connsiteY3" fmla="*/ 793972 h 3435846"/>
              <a:gd name="connsiteX4" fmla="*/ 3809574 w 3867894"/>
              <a:gd name="connsiteY4" fmla="*/ 793972 h 3435846"/>
              <a:gd name="connsiteX5" fmla="*/ 3852421 w 3867894"/>
              <a:gd name="connsiteY5" fmla="*/ 789653 h 3435846"/>
              <a:gd name="connsiteX6" fmla="*/ 3867894 w 3867894"/>
              <a:gd name="connsiteY6" fmla="*/ 784850 h 3435846"/>
              <a:gd name="connsiteX7" fmla="*/ 3867894 w 3867894"/>
              <a:gd name="connsiteY7" fmla="*/ 3435846 h 3435846"/>
              <a:gd name="connsiteX8" fmla="*/ 0 w 3867894"/>
              <a:gd name="connsiteY8" fmla="*/ 3435846 h 343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7894" h="3435846">
                <a:moveTo>
                  <a:pt x="0" y="0"/>
                </a:moveTo>
                <a:lnTo>
                  <a:pt x="1397769" y="0"/>
                </a:lnTo>
                <a:lnTo>
                  <a:pt x="1397769" y="581367"/>
                </a:lnTo>
                <a:cubicBezTo>
                  <a:pt x="1397769" y="698785"/>
                  <a:pt x="1492956" y="793972"/>
                  <a:pt x="1610374" y="793972"/>
                </a:cubicBezTo>
                <a:lnTo>
                  <a:pt x="3809574" y="793972"/>
                </a:lnTo>
                <a:cubicBezTo>
                  <a:pt x="3824251" y="793972"/>
                  <a:pt x="3838581" y="792485"/>
                  <a:pt x="3852421" y="789653"/>
                </a:cubicBezTo>
                <a:lnTo>
                  <a:pt x="3867894" y="784850"/>
                </a:lnTo>
                <a:lnTo>
                  <a:pt x="3867894" y="3435846"/>
                </a:lnTo>
                <a:lnTo>
                  <a:pt x="0" y="3435846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"/>
          <p:cNvSpPr>
            <a:spLocks noChangeArrowheads="1"/>
          </p:cNvSpPr>
          <p:nvPr/>
        </p:nvSpPr>
        <p:spPr bwMode="auto">
          <a:xfrm>
            <a:off x="2446338" y="987425"/>
            <a:ext cx="6697662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3200" b="1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纪伯伦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，黎巴嫩诗人、画家、作家，被称为“艺术天才”“黎巴嫩文坛骄子”，是阿拉伯文学的主要奠基人，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20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世纪阿拉伯文学道路的开拓者之一。主要作品有：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泪与笑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》《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先知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》《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沙与沫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等。</a:t>
            </a:r>
            <a:endParaRPr lang="zh-CN" altLang="en-US" sz="3200" b="1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1590"/>
            <a:ext cx="1785795" cy="24115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文本框 2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3568" y="123478"/>
            <a:ext cx="1944216" cy="58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 eaLnBrk="1" hangingPunct="1">
              <a:defRPr sz="3200" b="1">
                <a:ln w="6350">
                  <a:solidFill>
                    <a:srgbClr val="008000"/>
                  </a:solidFill>
                </a:ln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dirty="0"/>
              <a:t>走近作者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3"/>
          <p:cNvSpPr>
            <a:spLocks noChangeArrowheads="1"/>
          </p:cNvSpPr>
          <p:nvPr/>
        </p:nvSpPr>
        <p:spPr bwMode="auto">
          <a:xfrm>
            <a:off x="574675" y="987425"/>
            <a:ext cx="7993063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他的作品蕴含了丰富的社会性和东方精神，不以情节为重，旨在抒发丰富的情感。与印度诗人泰戈尔齐名，并称为“站在东西方文化桥梁上的两位巨人”。纪伯伦、鲁迅和泰戈尔都是推动近代东方文学走向世界的先驱者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3568" y="118929"/>
            <a:ext cx="1882775" cy="58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 eaLnBrk="1" hangingPunct="1">
              <a:defRPr sz="3200" b="1">
                <a:ln w="6350">
                  <a:solidFill>
                    <a:srgbClr val="008000"/>
                  </a:solidFill>
                </a:ln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dirty="0"/>
              <a:t>初读课文</a:t>
            </a:r>
          </a:p>
        </p:txBody>
      </p:sp>
      <p:sp>
        <p:nvSpPr>
          <p:cNvPr id="14339" name="矩形 3"/>
          <p:cNvSpPr>
            <a:spLocks noChangeArrowheads="1"/>
          </p:cNvSpPr>
          <p:nvPr/>
        </p:nvSpPr>
        <p:spPr bwMode="auto">
          <a:xfrm>
            <a:off x="1397000" y="1131888"/>
            <a:ext cx="7343775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用自己喜欢的方式读课文，要求读得正确、流利。</a:t>
            </a:r>
            <a:endParaRPr lang="en-US" altLang="zh-CN" sz="3200" b="1">
              <a:solidFill>
                <a:srgbClr val="000000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说说课文可以分成哪几个部分？每部分主要讲了什么内容？</a:t>
            </a:r>
            <a:endParaRPr lang="en-US" altLang="zh-CN" sz="32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8" name="MH_Other_1">
            <a:extLst>
              <a:ext uri="{FF2B5EF4-FFF2-40B4-BE49-F238E27FC236}"/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684213" y="1131888"/>
            <a:ext cx="712787" cy="839787"/>
          </a:xfrm>
          <a:custGeom>
            <a:avLst/>
            <a:gdLst>
              <a:gd name="T0" fmla="*/ 894085 w 4268"/>
              <a:gd name="T1" fmla="*/ 1679836 h 5034"/>
              <a:gd name="T2" fmla="*/ 695736 w 4268"/>
              <a:gd name="T3" fmla="*/ 1585986 h 5034"/>
              <a:gd name="T4" fmla="*/ 499280 w 4268"/>
              <a:gd name="T5" fmla="*/ 1455429 h 5034"/>
              <a:gd name="T6" fmla="*/ 311151 w 4268"/>
              <a:gd name="T7" fmla="*/ 1274163 h 5034"/>
              <a:gd name="T8" fmla="*/ 154818 w 4268"/>
              <a:gd name="T9" fmla="*/ 1035375 h 5034"/>
              <a:gd name="T10" fmla="*/ 85169 w 4268"/>
              <a:gd name="T11" fmla="*/ 858272 h 5034"/>
              <a:gd name="T12" fmla="*/ 47316 w 4268"/>
              <a:gd name="T13" fmla="*/ 693656 h 5034"/>
              <a:gd name="T14" fmla="*/ 27633 w 4268"/>
              <a:gd name="T15" fmla="*/ 597914 h 5034"/>
              <a:gd name="T16" fmla="*/ 757 w 4268"/>
              <a:gd name="T17" fmla="*/ 830647 h 5034"/>
              <a:gd name="T18" fmla="*/ 11356 w 4268"/>
              <a:gd name="T19" fmla="*/ 1056567 h 5034"/>
              <a:gd name="T20" fmla="*/ 50723 w 4268"/>
              <a:gd name="T21" fmla="*/ 1251079 h 5034"/>
              <a:gd name="T22" fmla="*/ 127564 w 4268"/>
              <a:gd name="T23" fmla="*/ 1457700 h 5034"/>
              <a:gd name="T24" fmla="*/ 227117 w 4268"/>
              <a:gd name="T25" fmla="*/ 1628749 h 5034"/>
              <a:gd name="T26" fmla="*/ 332348 w 4268"/>
              <a:gd name="T27" fmla="*/ 1749467 h 5034"/>
              <a:gd name="T28" fmla="*/ 444771 w 4268"/>
              <a:gd name="T29" fmla="*/ 1832342 h 5034"/>
              <a:gd name="T30" fmla="*/ 560980 w 4268"/>
              <a:gd name="T31" fmla="*/ 1881538 h 5034"/>
              <a:gd name="T32" fmla="*/ 676431 w 4268"/>
              <a:gd name="T33" fmla="*/ 1903108 h 5034"/>
              <a:gd name="T34" fmla="*/ 843362 w 4268"/>
              <a:gd name="T35" fmla="*/ 1892512 h 5034"/>
              <a:gd name="T36" fmla="*/ 1038683 w 4268"/>
              <a:gd name="T37" fmla="*/ 1858832 h 5034"/>
              <a:gd name="T38" fmla="*/ 1322201 w 4268"/>
              <a:gd name="T39" fmla="*/ 1838775 h 5034"/>
              <a:gd name="T40" fmla="*/ 1516008 w 4268"/>
              <a:gd name="T41" fmla="*/ 1785039 h 5034"/>
              <a:gd name="T42" fmla="*/ 1579979 w 4268"/>
              <a:gd name="T43" fmla="*/ 1750602 h 5034"/>
              <a:gd name="T44" fmla="*/ 1398664 w 4268"/>
              <a:gd name="T45" fmla="*/ 1771037 h 5034"/>
              <a:gd name="T46" fmla="*/ 1156406 w 4268"/>
              <a:gd name="T47" fmla="*/ 1752872 h 5034"/>
              <a:gd name="T48" fmla="*/ 157089 w 4268"/>
              <a:gd name="T49" fmla="*/ 73036 h 5034"/>
              <a:gd name="T50" fmla="*/ 126807 w 4268"/>
              <a:gd name="T51" fmla="*/ 278522 h 5034"/>
              <a:gd name="T52" fmla="*/ 120751 w 4268"/>
              <a:gd name="T53" fmla="*/ 466979 h 5034"/>
              <a:gd name="T54" fmla="*/ 135135 w 4268"/>
              <a:gd name="T55" fmla="*/ 637271 h 5034"/>
              <a:gd name="T56" fmla="*/ 171474 w 4268"/>
              <a:gd name="T57" fmla="*/ 576344 h 5034"/>
              <a:gd name="T58" fmla="*/ 238473 w 4268"/>
              <a:gd name="T59" fmla="*/ 459788 h 5034"/>
              <a:gd name="T60" fmla="*/ 209705 w 4268"/>
              <a:gd name="T61" fmla="*/ 571803 h 5034"/>
              <a:gd name="T62" fmla="*/ 193428 w 4268"/>
              <a:gd name="T63" fmla="*/ 742095 h 5034"/>
              <a:gd name="T64" fmla="*/ 209326 w 4268"/>
              <a:gd name="T65" fmla="*/ 910495 h 5034"/>
              <a:gd name="T66" fmla="*/ 282761 w 4268"/>
              <a:gd name="T67" fmla="*/ 1059973 h 5034"/>
              <a:gd name="T68" fmla="*/ 341812 w 4268"/>
              <a:gd name="T69" fmla="*/ 1099330 h 5034"/>
              <a:gd name="T70" fmla="*/ 369066 w 4268"/>
              <a:gd name="T71" fmla="*/ 912765 h 5034"/>
              <a:gd name="T72" fmla="*/ 420924 w 4268"/>
              <a:gd name="T73" fmla="*/ 767449 h 5034"/>
              <a:gd name="T74" fmla="*/ 430009 w 4268"/>
              <a:gd name="T75" fmla="*/ 818537 h 5034"/>
              <a:gd name="T76" fmla="*/ 428116 w 4268"/>
              <a:gd name="T77" fmla="*/ 1022887 h 5034"/>
              <a:gd name="T78" fmla="*/ 465212 w 4268"/>
              <a:gd name="T79" fmla="*/ 1249565 h 5034"/>
              <a:gd name="T80" fmla="*/ 610567 w 4268"/>
              <a:gd name="T81" fmla="*/ 1416073 h 5034"/>
              <a:gd name="T82" fmla="*/ 668103 w 4268"/>
              <a:gd name="T83" fmla="*/ 1328278 h 5034"/>
              <a:gd name="T84" fmla="*/ 670753 w 4268"/>
              <a:gd name="T85" fmla="*/ 1121657 h 5034"/>
              <a:gd name="T86" fmla="*/ 705578 w 4268"/>
              <a:gd name="T87" fmla="*/ 961961 h 5034"/>
              <a:gd name="T88" fmla="*/ 719205 w 4268"/>
              <a:gd name="T89" fmla="*/ 1091004 h 5034"/>
              <a:gd name="T90" fmla="*/ 760464 w 4268"/>
              <a:gd name="T91" fmla="*/ 1298760 h 5034"/>
              <a:gd name="T92" fmla="*/ 840713 w 4268"/>
              <a:gd name="T93" fmla="*/ 1521654 h 5034"/>
              <a:gd name="T94" fmla="*/ 1029977 w 4268"/>
              <a:gd name="T95" fmla="*/ 1631776 h 5034"/>
              <a:gd name="T96" fmla="*/ 1163976 w 4268"/>
              <a:gd name="T97" fmla="*/ 1661672 h 5034"/>
              <a:gd name="T98" fmla="*/ 1198044 w 4268"/>
              <a:gd name="T99" fmla="*/ 1469052 h 5034"/>
              <a:gd name="T100" fmla="*/ 1196151 w 4268"/>
              <a:gd name="T101" fmla="*/ 1309735 h 5034"/>
              <a:gd name="T102" fmla="*/ 1159434 w 4268"/>
              <a:gd name="T103" fmla="*/ 1126198 h 5034"/>
              <a:gd name="T104" fmla="*/ 1071237 w 4268"/>
              <a:gd name="T105" fmla="*/ 931308 h 5034"/>
              <a:gd name="T106" fmla="*/ 914147 w 4268"/>
              <a:gd name="T107" fmla="*/ 737932 h 5034"/>
              <a:gd name="T108" fmla="*/ 674917 w 4268"/>
              <a:gd name="T109" fmla="*/ 549097 h 5034"/>
              <a:gd name="T110" fmla="*/ 403890 w 4268"/>
              <a:gd name="T111" fmla="*/ 298579 h 5034"/>
              <a:gd name="T112" fmla="*/ 239987 w 4268"/>
              <a:gd name="T113" fmla="*/ 101797 h 5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268" h="5034">
                <a:moveTo>
                  <a:pt x="2846" y="4597"/>
                </a:moveTo>
                <a:lnTo>
                  <a:pt x="2846" y="4597"/>
                </a:lnTo>
                <a:lnTo>
                  <a:pt x="2803" y="4585"/>
                </a:lnTo>
                <a:lnTo>
                  <a:pt x="2749" y="4571"/>
                </a:lnTo>
                <a:lnTo>
                  <a:pt x="2687" y="4553"/>
                </a:lnTo>
                <a:lnTo>
                  <a:pt x="2617" y="4531"/>
                </a:lnTo>
                <a:lnTo>
                  <a:pt x="2538" y="4504"/>
                </a:lnTo>
                <a:lnTo>
                  <a:pt x="2454" y="4474"/>
                </a:lnTo>
                <a:lnTo>
                  <a:pt x="2362" y="4439"/>
                </a:lnTo>
                <a:lnTo>
                  <a:pt x="2265" y="4399"/>
                </a:lnTo>
                <a:lnTo>
                  <a:pt x="2215" y="4378"/>
                </a:lnTo>
                <a:lnTo>
                  <a:pt x="2164" y="4355"/>
                </a:lnTo>
                <a:lnTo>
                  <a:pt x="2112" y="4331"/>
                </a:lnTo>
                <a:lnTo>
                  <a:pt x="2059" y="4305"/>
                </a:lnTo>
                <a:lnTo>
                  <a:pt x="2004" y="4279"/>
                </a:lnTo>
                <a:lnTo>
                  <a:pt x="1950" y="4251"/>
                </a:lnTo>
                <a:lnTo>
                  <a:pt x="1894" y="4222"/>
                </a:lnTo>
                <a:lnTo>
                  <a:pt x="1838" y="4191"/>
                </a:lnTo>
                <a:lnTo>
                  <a:pt x="1781" y="4158"/>
                </a:lnTo>
                <a:lnTo>
                  <a:pt x="1724" y="4125"/>
                </a:lnTo>
                <a:lnTo>
                  <a:pt x="1666" y="4089"/>
                </a:lnTo>
                <a:lnTo>
                  <a:pt x="1608" y="4052"/>
                </a:lnTo>
                <a:lnTo>
                  <a:pt x="1550" y="4014"/>
                </a:lnTo>
                <a:lnTo>
                  <a:pt x="1492" y="3974"/>
                </a:lnTo>
                <a:lnTo>
                  <a:pt x="1434" y="3933"/>
                </a:lnTo>
                <a:lnTo>
                  <a:pt x="1376" y="3891"/>
                </a:lnTo>
                <a:lnTo>
                  <a:pt x="1319" y="3846"/>
                </a:lnTo>
                <a:lnTo>
                  <a:pt x="1261" y="3800"/>
                </a:lnTo>
                <a:lnTo>
                  <a:pt x="1204" y="3752"/>
                </a:lnTo>
                <a:lnTo>
                  <a:pt x="1147" y="3702"/>
                </a:lnTo>
                <a:lnTo>
                  <a:pt x="1092" y="3651"/>
                </a:lnTo>
                <a:lnTo>
                  <a:pt x="1036" y="3598"/>
                </a:lnTo>
                <a:lnTo>
                  <a:pt x="981" y="3543"/>
                </a:lnTo>
                <a:lnTo>
                  <a:pt x="927" y="3487"/>
                </a:lnTo>
                <a:lnTo>
                  <a:pt x="874" y="3428"/>
                </a:lnTo>
                <a:lnTo>
                  <a:pt x="822" y="3367"/>
                </a:lnTo>
                <a:lnTo>
                  <a:pt x="770" y="3305"/>
                </a:lnTo>
                <a:lnTo>
                  <a:pt x="720" y="3241"/>
                </a:lnTo>
                <a:lnTo>
                  <a:pt x="671" y="3174"/>
                </a:lnTo>
                <a:lnTo>
                  <a:pt x="624" y="3106"/>
                </a:lnTo>
                <a:lnTo>
                  <a:pt x="577" y="3037"/>
                </a:lnTo>
                <a:lnTo>
                  <a:pt x="533" y="2965"/>
                </a:lnTo>
                <a:lnTo>
                  <a:pt x="489" y="2891"/>
                </a:lnTo>
                <a:lnTo>
                  <a:pt x="448" y="2814"/>
                </a:lnTo>
                <a:lnTo>
                  <a:pt x="409" y="2736"/>
                </a:lnTo>
                <a:lnTo>
                  <a:pt x="371" y="2656"/>
                </a:lnTo>
                <a:lnTo>
                  <a:pt x="334" y="2573"/>
                </a:lnTo>
                <a:lnTo>
                  <a:pt x="318" y="2531"/>
                </a:lnTo>
                <a:lnTo>
                  <a:pt x="301" y="2489"/>
                </a:lnTo>
                <a:lnTo>
                  <a:pt x="284" y="2445"/>
                </a:lnTo>
                <a:lnTo>
                  <a:pt x="268" y="2402"/>
                </a:lnTo>
                <a:lnTo>
                  <a:pt x="253" y="2357"/>
                </a:lnTo>
                <a:lnTo>
                  <a:pt x="238" y="2312"/>
                </a:lnTo>
                <a:lnTo>
                  <a:pt x="225" y="2268"/>
                </a:lnTo>
                <a:lnTo>
                  <a:pt x="212" y="2221"/>
                </a:lnTo>
                <a:lnTo>
                  <a:pt x="198" y="2175"/>
                </a:lnTo>
                <a:lnTo>
                  <a:pt x="186" y="2127"/>
                </a:lnTo>
                <a:lnTo>
                  <a:pt x="174" y="2080"/>
                </a:lnTo>
                <a:lnTo>
                  <a:pt x="163" y="2031"/>
                </a:lnTo>
                <a:lnTo>
                  <a:pt x="152" y="1983"/>
                </a:lnTo>
                <a:lnTo>
                  <a:pt x="142" y="1933"/>
                </a:lnTo>
                <a:lnTo>
                  <a:pt x="134" y="1884"/>
                </a:lnTo>
                <a:lnTo>
                  <a:pt x="125" y="1833"/>
                </a:lnTo>
                <a:lnTo>
                  <a:pt x="117" y="1781"/>
                </a:lnTo>
                <a:lnTo>
                  <a:pt x="110" y="1730"/>
                </a:lnTo>
                <a:lnTo>
                  <a:pt x="103" y="1678"/>
                </a:lnTo>
                <a:lnTo>
                  <a:pt x="98" y="1624"/>
                </a:lnTo>
                <a:lnTo>
                  <a:pt x="92" y="1571"/>
                </a:lnTo>
                <a:lnTo>
                  <a:pt x="88" y="1517"/>
                </a:lnTo>
                <a:lnTo>
                  <a:pt x="84" y="1533"/>
                </a:lnTo>
                <a:lnTo>
                  <a:pt x="73" y="1580"/>
                </a:lnTo>
                <a:lnTo>
                  <a:pt x="59" y="1654"/>
                </a:lnTo>
                <a:lnTo>
                  <a:pt x="50" y="1702"/>
                </a:lnTo>
                <a:lnTo>
                  <a:pt x="41" y="1756"/>
                </a:lnTo>
                <a:lnTo>
                  <a:pt x="33" y="1816"/>
                </a:lnTo>
                <a:lnTo>
                  <a:pt x="24" y="1881"/>
                </a:lnTo>
                <a:lnTo>
                  <a:pt x="18" y="1952"/>
                </a:lnTo>
                <a:lnTo>
                  <a:pt x="11" y="2028"/>
                </a:lnTo>
                <a:lnTo>
                  <a:pt x="5" y="2109"/>
                </a:lnTo>
                <a:lnTo>
                  <a:pt x="2" y="2195"/>
                </a:lnTo>
                <a:lnTo>
                  <a:pt x="0" y="2286"/>
                </a:lnTo>
                <a:lnTo>
                  <a:pt x="1" y="2379"/>
                </a:lnTo>
                <a:lnTo>
                  <a:pt x="3" y="2477"/>
                </a:lnTo>
                <a:lnTo>
                  <a:pt x="6" y="2528"/>
                </a:lnTo>
                <a:lnTo>
                  <a:pt x="9" y="2579"/>
                </a:lnTo>
                <a:lnTo>
                  <a:pt x="13" y="2631"/>
                </a:lnTo>
                <a:lnTo>
                  <a:pt x="18" y="2684"/>
                </a:lnTo>
                <a:lnTo>
                  <a:pt x="23" y="2737"/>
                </a:lnTo>
                <a:lnTo>
                  <a:pt x="30" y="2792"/>
                </a:lnTo>
                <a:lnTo>
                  <a:pt x="38" y="2847"/>
                </a:lnTo>
                <a:lnTo>
                  <a:pt x="45" y="2902"/>
                </a:lnTo>
                <a:lnTo>
                  <a:pt x="54" y="2958"/>
                </a:lnTo>
                <a:lnTo>
                  <a:pt x="65" y="3015"/>
                </a:lnTo>
                <a:lnTo>
                  <a:pt x="77" y="3072"/>
                </a:lnTo>
                <a:lnTo>
                  <a:pt x="89" y="3130"/>
                </a:lnTo>
                <a:lnTo>
                  <a:pt x="102" y="3189"/>
                </a:lnTo>
                <a:lnTo>
                  <a:pt x="117" y="3247"/>
                </a:lnTo>
                <a:lnTo>
                  <a:pt x="134" y="3306"/>
                </a:lnTo>
                <a:lnTo>
                  <a:pt x="150" y="3366"/>
                </a:lnTo>
                <a:lnTo>
                  <a:pt x="169" y="3425"/>
                </a:lnTo>
                <a:lnTo>
                  <a:pt x="188" y="3486"/>
                </a:lnTo>
                <a:lnTo>
                  <a:pt x="209" y="3546"/>
                </a:lnTo>
                <a:lnTo>
                  <a:pt x="232" y="3607"/>
                </a:lnTo>
                <a:lnTo>
                  <a:pt x="256" y="3667"/>
                </a:lnTo>
                <a:lnTo>
                  <a:pt x="282" y="3729"/>
                </a:lnTo>
                <a:lnTo>
                  <a:pt x="309" y="3790"/>
                </a:lnTo>
                <a:lnTo>
                  <a:pt x="337" y="3852"/>
                </a:lnTo>
                <a:lnTo>
                  <a:pt x="367" y="3913"/>
                </a:lnTo>
                <a:lnTo>
                  <a:pt x="399" y="3974"/>
                </a:lnTo>
                <a:lnTo>
                  <a:pt x="431" y="4036"/>
                </a:lnTo>
                <a:lnTo>
                  <a:pt x="467" y="4097"/>
                </a:lnTo>
                <a:lnTo>
                  <a:pt x="504" y="4158"/>
                </a:lnTo>
                <a:lnTo>
                  <a:pt x="542" y="4218"/>
                </a:lnTo>
                <a:lnTo>
                  <a:pt x="571" y="4262"/>
                </a:lnTo>
                <a:lnTo>
                  <a:pt x="600" y="4304"/>
                </a:lnTo>
                <a:lnTo>
                  <a:pt x="629" y="4346"/>
                </a:lnTo>
                <a:lnTo>
                  <a:pt x="659" y="4385"/>
                </a:lnTo>
                <a:lnTo>
                  <a:pt x="689" y="4423"/>
                </a:lnTo>
                <a:lnTo>
                  <a:pt x="720" y="4459"/>
                </a:lnTo>
                <a:lnTo>
                  <a:pt x="750" y="4495"/>
                </a:lnTo>
                <a:lnTo>
                  <a:pt x="782" y="4529"/>
                </a:lnTo>
                <a:lnTo>
                  <a:pt x="814" y="4562"/>
                </a:lnTo>
                <a:lnTo>
                  <a:pt x="845" y="4593"/>
                </a:lnTo>
                <a:lnTo>
                  <a:pt x="878" y="4623"/>
                </a:lnTo>
                <a:lnTo>
                  <a:pt x="910" y="4652"/>
                </a:lnTo>
                <a:lnTo>
                  <a:pt x="942" y="4680"/>
                </a:lnTo>
                <a:lnTo>
                  <a:pt x="976" y="4707"/>
                </a:lnTo>
                <a:lnTo>
                  <a:pt x="1008" y="4732"/>
                </a:lnTo>
                <a:lnTo>
                  <a:pt x="1042" y="4756"/>
                </a:lnTo>
                <a:lnTo>
                  <a:pt x="1075" y="4779"/>
                </a:lnTo>
                <a:lnTo>
                  <a:pt x="1108" y="4801"/>
                </a:lnTo>
                <a:lnTo>
                  <a:pt x="1142" y="4822"/>
                </a:lnTo>
                <a:lnTo>
                  <a:pt x="1175" y="4842"/>
                </a:lnTo>
                <a:lnTo>
                  <a:pt x="1210" y="4860"/>
                </a:lnTo>
                <a:lnTo>
                  <a:pt x="1243" y="4878"/>
                </a:lnTo>
                <a:lnTo>
                  <a:pt x="1277" y="4894"/>
                </a:lnTo>
                <a:lnTo>
                  <a:pt x="1311" y="4910"/>
                </a:lnTo>
                <a:lnTo>
                  <a:pt x="1346" y="4924"/>
                </a:lnTo>
                <a:lnTo>
                  <a:pt x="1380" y="4938"/>
                </a:lnTo>
                <a:lnTo>
                  <a:pt x="1414" y="4950"/>
                </a:lnTo>
                <a:lnTo>
                  <a:pt x="1449" y="4961"/>
                </a:lnTo>
                <a:lnTo>
                  <a:pt x="1482" y="4972"/>
                </a:lnTo>
                <a:lnTo>
                  <a:pt x="1517" y="4981"/>
                </a:lnTo>
                <a:lnTo>
                  <a:pt x="1550" y="4990"/>
                </a:lnTo>
                <a:lnTo>
                  <a:pt x="1585" y="4998"/>
                </a:lnTo>
                <a:lnTo>
                  <a:pt x="1618" y="5006"/>
                </a:lnTo>
                <a:lnTo>
                  <a:pt x="1653" y="5011"/>
                </a:lnTo>
                <a:lnTo>
                  <a:pt x="1686" y="5017"/>
                </a:lnTo>
                <a:lnTo>
                  <a:pt x="1720" y="5022"/>
                </a:lnTo>
                <a:lnTo>
                  <a:pt x="1753" y="5026"/>
                </a:lnTo>
                <a:lnTo>
                  <a:pt x="1787" y="5029"/>
                </a:lnTo>
                <a:lnTo>
                  <a:pt x="1820" y="5032"/>
                </a:lnTo>
                <a:lnTo>
                  <a:pt x="1852" y="5033"/>
                </a:lnTo>
                <a:lnTo>
                  <a:pt x="1886" y="5034"/>
                </a:lnTo>
                <a:lnTo>
                  <a:pt x="1918" y="5034"/>
                </a:lnTo>
                <a:lnTo>
                  <a:pt x="1983" y="5033"/>
                </a:lnTo>
                <a:lnTo>
                  <a:pt x="2047" y="5028"/>
                </a:lnTo>
                <a:lnTo>
                  <a:pt x="2108" y="5022"/>
                </a:lnTo>
                <a:lnTo>
                  <a:pt x="2169" y="5013"/>
                </a:lnTo>
                <a:lnTo>
                  <a:pt x="2228" y="5001"/>
                </a:lnTo>
                <a:lnTo>
                  <a:pt x="2286" y="4989"/>
                </a:lnTo>
                <a:lnTo>
                  <a:pt x="2343" y="4975"/>
                </a:lnTo>
                <a:lnTo>
                  <a:pt x="2397" y="4958"/>
                </a:lnTo>
                <a:lnTo>
                  <a:pt x="2449" y="4940"/>
                </a:lnTo>
                <a:lnTo>
                  <a:pt x="2501" y="4921"/>
                </a:lnTo>
                <a:lnTo>
                  <a:pt x="2549" y="4901"/>
                </a:lnTo>
                <a:lnTo>
                  <a:pt x="2648" y="4908"/>
                </a:lnTo>
                <a:lnTo>
                  <a:pt x="2744" y="4912"/>
                </a:lnTo>
                <a:lnTo>
                  <a:pt x="2839" y="4914"/>
                </a:lnTo>
                <a:lnTo>
                  <a:pt x="2930" y="4914"/>
                </a:lnTo>
                <a:lnTo>
                  <a:pt x="3018" y="4911"/>
                </a:lnTo>
                <a:lnTo>
                  <a:pt x="3104" y="4907"/>
                </a:lnTo>
                <a:lnTo>
                  <a:pt x="3188" y="4900"/>
                </a:lnTo>
                <a:lnTo>
                  <a:pt x="3268" y="4892"/>
                </a:lnTo>
                <a:lnTo>
                  <a:pt x="3346" y="4882"/>
                </a:lnTo>
                <a:lnTo>
                  <a:pt x="3421" y="4871"/>
                </a:lnTo>
                <a:lnTo>
                  <a:pt x="3493" y="4859"/>
                </a:lnTo>
                <a:lnTo>
                  <a:pt x="3563" y="4845"/>
                </a:lnTo>
                <a:lnTo>
                  <a:pt x="3628" y="4831"/>
                </a:lnTo>
                <a:lnTo>
                  <a:pt x="3692" y="4815"/>
                </a:lnTo>
                <a:lnTo>
                  <a:pt x="3752" y="4800"/>
                </a:lnTo>
                <a:lnTo>
                  <a:pt x="3809" y="4784"/>
                </a:lnTo>
                <a:lnTo>
                  <a:pt x="3864" y="4767"/>
                </a:lnTo>
                <a:lnTo>
                  <a:pt x="3914" y="4750"/>
                </a:lnTo>
                <a:lnTo>
                  <a:pt x="3962" y="4734"/>
                </a:lnTo>
                <a:lnTo>
                  <a:pt x="4005" y="4717"/>
                </a:lnTo>
                <a:lnTo>
                  <a:pt x="4047" y="4701"/>
                </a:lnTo>
                <a:lnTo>
                  <a:pt x="4085" y="4686"/>
                </a:lnTo>
                <a:lnTo>
                  <a:pt x="4149" y="4658"/>
                </a:lnTo>
                <a:lnTo>
                  <a:pt x="4201" y="4633"/>
                </a:lnTo>
                <a:lnTo>
                  <a:pt x="4237" y="4613"/>
                </a:lnTo>
                <a:lnTo>
                  <a:pt x="4268" y="4597"/>
                </a:lnTo>
                <a:lnTo>
                  <a:pt x="4222" y="4612"/>
                </a:lnTo>
                <a:lnTo>
                  <a:pt x="4174" y="4626"/>
                </a:lnTo>
                <a:lnTo>
                  <a:pt x="4125" y="4638"/>
                </a:lnTo>
                <a:lnTo>
                  <a:pt x="4073" y="4648"/>
                </a:lnTo>
                <a:lnTo>
                  <a:pt x="4022" y="4657"/>
                </a:lnTo>
                <a:lnTo>
                  <a:pt x="3969" y="4663"/>
                </a:lnTo>
                <a:lnTo>
                  <a:pt x="3915" y="4670"/>
                </a:lnTo>
                <a:lnTo>
                  <a:pt x="3860" y="4675"/>
                </a:lnTo>
                <a:lnTo>
                  <a:pt x="3806" y="4677"/>
                </a:lnTo>
                <a:lnTo>
                  <a:pt x="3751" y="4679"/>
                </a:lnTo>
                <a:lnTo>
                  <a:pt x="3695" y="4680"/>
                </a:lnTo>
                <a:lnTo>
                  <a:pt x="3641" y="4680"/>
                </a:lnTo>
                <a:lnTo>
                  <a:pt x="3586" y="4679"/>
                </a:lnTo>
                <a:lnTo>
                  <a:pt x="3531" y="4678"/>
                </a:lnTo>
                <a:lnTo>
                  <a:pt x="3478" y="4676"/>
                </a:lnTo>
                <a:lnTo>
                  <a:pt x="3425" y="4672"/>
                </a:lnTo>
                <a:lnTo>
                  <a:pt x="3323" y="4663"/>
                </a:lnTo>
                <a:lnTo>
                  <a:pt x="3226" y="4655"/>
                </a:lnTo>
                <a:lnTo>
                  <a:pt x="3136" y="4643"/>
                </a:lnTo>
                <a:lnTo>
                  <a:pt x="3055" y="4632"/>
                </a:lnTo>
                <a:lnTo>
                  <a:pt x="2985" y="4621"/>
                </a:lnTo>
                <a:lnTo>
                  <a:pt x="2924" y="4611"/>
                </a:lnTo>
                <a:lnTo>
                  <a:pt x="2846" y="4597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41" y="65"/>
                </a:lnTo>
                <a:lnTo>
                  <a:pt x="428" y="130"/>
                </a:lnTo>
                <a:lnTo>
                  <a:pt x="415" y="193"/>
                </a:lnTo>
                <a:lnTo>
                  <a:pt x="402" y="256"/>
                </a:lnTo>
                <a:lnTo>
                  <a:pt x="391" y="318"/>
                </a:lnTo>
                <a:lnTo>
                  <a:pt x="381" y="379"/>
                </a:lnTo>
                <a:lnTo>
                  <a:pt x="371" y="441"/>
                </a:lnTo>
                <a:lnTo>
                  <a:pt x="362" y="501"/>
                </a:lnTo>
                <a:lnTo>
                  <a:pt x="354" y="561"/>
                </a:lnTo>
                <a:lnTo>
                  <a:pt x="348" y="620"/>
                </a:lnTo>
                <a:lnTo>
                  <a:pt x="341" y="678"/>
                </a:lnTo>
                <a:lnTo>
                  <a:pt x="335" y="736"/>
                </a:lnTo>
                <a:lnTo>
                  <a:pt x="331" y="794"/>
                </a:lnTo>
                <a:lnTo>
                  <a:pt x="326" y="851"/>
                </a:lnTo>
                <a:lnTo>
                  <a:pt x="323" y="907"/>
                </a:lnTo>
                <a:lnTo>
                  <a:pt x="321" y="963"/>
                </a:lnTo>
                <a:lnTo>
                  <a:pt x="319" y="1019"/>
                </a:lnTo>
                <a:lnTo>
                  <a:pt x="318" y="1073"/>
                </a:lnTo>
                <a:lnTo>
                  <a:pt x="318" y="1127"/>
                </a:lnTo>
                <a:lnTo>
                  <a:pt x="318" y="1180"/>
                </a:lnTo>
                <a:lnTo>
                  <a:pt x="319" y="1234"/>
                </a:lnTo>
                <a:lnTo>
                  <a:pt x="320" y="1286"/>
                </a:lnTo>
                <a:lnTo>
                  <a:pt x="322" y="1338"/>
                </a:lnTo>
                <a:lnTo>
                  <a:pt x="325" y="1389"/>
                </a:lnTo>
                <a:lnTo>
                  <a:pt x="329" y="1439"/>
                </a:lnTo>
                <a:lnTo>
                  <a:pt x="333" y="1489"/>
                </a:lnTo>
                <a:lnTo>
                  <a:pt x="339" y="1539"/>
                </a:lnTo>
                <a:lnTo>
                  <a:pt x="344" y="1588"/>
                </a:lnTo>
                <a:lnTo>
                  <a:pt x="350" y="1636"/>
                </a:lnTo>
                <a:lnTo>
                  <a:pt x="357" y="1684"/>
                </a:lnTo>
                <a:lnTo>
                  <a:pt x="364" y="1732"/>
                </a:lnTo>
                <a:lnTo>
                  <a:pt x="372" y="1779"/>
                </a:lnTo>
                <a:lnTo>
                  <a:pt x="381" y="1742"/>
                </a:lnTo>
                <a:lnTo>
                  <a:pt x="390" y="1708"/>
                </a:lnTo>
                <a:lnTo>
                  <a:pt x="400" y="1673"/>
                </a:lnTo>
                <a:lnTo>
                  <a:pt x="410" y="1641"/>
                </a:lnTo>
                <a:lnTo>
                  <a:pt x="431" y="1580"/>
                </a:lnTo>
                <a:lnTo>
                  <a:pt x="453" y="1523"/>
                </a:lnTo>
                <a:lnTo>
                  <a:pt x="475" y="1471"/>
                </a:lnTo>
                <a:lnTo>
                  <a:pt x="497" y="1425"/>
                </a:lnTo>
                <a:lnTo>
                  <a:pt x="519" y="1382"/>
                </a:lnTo>
                <a:lnTo>
                  <a:pt x="540" y="1344"/>
                </a:lnTo>
                <a:lnTo>
                  <a:pt x="560" y="1312"/>
                </a:lnTo>
                <a:lnTo>
                  <a:pt x="579" y="1283"/>
                </a:lnTo>
                <a:lnTo>
                  <a:pt x="595" y="1259"/>
                </a:lnTo>
                <a:lnTo>
                  <a:pt x="610" y="1240"/>
                </a:lnTo>
                <a:lnTo>
                  <a:pt x="630" y="1215"/>
                </a:lnTo>
                <a:lnTo>
                  <a:pt x="638" y="1206"/>
                </a:lnTo>
                <a:lnTo>
                  <a:pt x="622" y="1249"/>
                </a:lnTo>
                <a:lnTo>
                  <a:pt x="608" y="1293"/>
                </a:lnTo>
                <a:lnTo>
                  <a:pt x="595" y="1338"/>
                </a:lnTo>
                <a:lnTo>
                  <a:pt x="583" y="1381"/>
                </a:lnTo>
                <a:lnTo>
                  <a:pt x="572" y="1425"/>
                </a:lnTo>
                <a:lnTo>
                  <a:pt x="562" y="1468"/>
                </a:lnTo>
                <a:lnTo>
                  <a:pt x="554" y="1511"/>
                </a:lnTo>
                <a:lnTo>
                  <a:pt x="546" y="1555"/>
                </a:lnTo>
                <a:lnTo>
                  <a:pt x="538" y="1598"/>
                </a:lnTo>
                <a:lnTo>
                  <a:pt x="533" y="1641"/>
                </a:lnTo>
                <a:lnTo>
                  <a:pt x="527" y="1683"/>
                </a:lnTo>
                <a:lnTo>
                  <a:pt x="523" y="1725"/>
                </a:lnTo>
                <a:lnTo>
                  <a:pt x="519" y="1766"/>
                </a:lnTo>
                <a:lnTo>
                  <a:pt x="516" y="1807"/>
                </a:lnTo>
                <a:lnTo>
                  <a:pt x="513" y="1885"/>
                </a:lnTo>
                <a:lnTo>
                  <a:pt x="511" y="1961"/>
                </a:lnTo>
                <a:lnTo>
                  <a:pt x="511" y="2033"/>
                </a:lnTo>
                <a:lnTo>
                  <a:pt x="513" y="2102"/>
                </a:lnTo>
                <a:lnTo>
                  <a:pt x="516" y="2164"/>
                </a:lnTo>
                <a:lnTo>
                  <a:pt x="521" y="2222"/>
                </a:lnTo>
                <a:lnTo>
                  <a:pt x="525" y="2274"/>
                </a:lnTo>
                <a:lnTo>
                  <a:pt x="530" y="2320"/>
                </a:lnTo>
                <a:lnTo>
                  <a:pt x="535" y="2359"/>
                </a:lnTo>
                <a:lnTo>
                  <a:pt x="553" y="2406"/>
                </a:lnTo>
                <a:lnTo>
                  <a:pt x="572" y="2453"/>
                </a:lnTo>
                <a:lnTo>
                  <a:pt x="592" y="2499"/>
                </a:lnTo>
                <a:lnTo>
                  <a:pt x="613" y="2543"/>
                </a:lnTo>
                <a:lnTo>
                  <a:pt x="633" y="2588"/>
                </a:lnTo>
                <a:lnTo>
                  <a:pt x="656" y="2631"/>
                </a:lnTo>
                <a:lnTo>
                  <a:pt x="678" y="2675"/>
                </a:lnTo>
                <a:lnTo>
                  <a:pt x="700" y="2717"/>
                </a:lnTo>
                <a:lnTo>
                  <a:pt x="724" y="2760"/>
                </a:lnTo>
                <a:lnTo>
                  <a:pt x="747" y="2801"/>
                </a:lnTo>
                <a:lnTo>
                  <a:pt x="772" y="2841"/>
                </a:lnTo>
                <a:lnTo>
                  <a:pt x="796" y="2881"/>
                </a:lnTo>
                <a:lnTo>
                  <a:pt x="822" y="2920"/>
                </a:lnTo>
                <a:lnTo>
                  <a:pt x="847" y="2959"/>
                </a:lnTo>
                <a:lnTo>
                  <a:pt x="873" y="2997"/>
                </a:lnTo>
                <a:lnTo>
                  <a:pt x="900" y="3034"/>
                </a:lnTo>
                <a:lnTo>
                  <a:pt x="901" y="2968"/>
                </a:lnTo>
                <a:lnTo>
                  <a:pt x="903" y="2905"/>
                </a:lnTo>
                <a:lnTo>
                  <a:pt x="907" y="2842"/>
                </a:lnTo>
                <a:lnTo>
                  <a:pt x="912" y="2782"/>
                </a:lnTo>
                <a:lnTo>
                  <a:pt x="918" y="2723"/>
                </a:lnTo>
                <a:lnTo>
                  <a:pt x="926" y="2666"/>
                </a:lnTo>
                <a:lnTo>
                  <a:pt x="933" y="2611"/>
                </a:lnTo>
                <a:lnTo>
                  <a:pt x="942" y="2559"/>
                </a:lnTo>
                <a:lnTo>
                  <a:pt x="953" y="2508"/>
                </a:lnTo>
                <a:lnTo>
                  <a:pt x="963" y="2458"/>
                </a:lnTo>
                <a:lnTo>
                  <a:pt x="975" y="2412"/>
                </a:lnTo>
                <a:lnTo>
                  <a:pt x="987" y="2366"/>
                </a:lnTo>
                <a:lnTo>
                  <a:pt x="999" y="2323"/>
                </a:lnTo>
                <a:lnTo>
                  <a:pt x="1011" y="2282"/>
                </a:lnTo>
                <a:lnTo>
                  <a:pt x="1025" y="2243"/>
                </a:lnTo>
                <a:lnTo>
                  <a:pt x="1038" y="2206"/>
                </a:lnTo>
                <a:lnTo>
                  <a:pt x="1050" y="2171"/>
                </a:lnTo>
                <a:lnTo>
                  <a:pt x="1064" y="2138"/>
                </a:lnTo>
                <a:lnTo>
                  <a:pt x="1088" y="2079"/>
                </a:lnTo>
                <a:lnTo>
                  <a:pt x="1112" y="2028"/>
                </a:lnTo>
                <a:lnTo>
                  <a:pt x="1133" y="1987"/>
                </a:lnTo>
                <a:lnTo>
                  <a:pt x="1151" y="1954"/>
                </a:lnTo>
                <a:lnTo>
                  <a:pt x="1164" y="1930"/>
                </a:lnTo>
                <a:lnTo>
                  <a:pt x="1175" y="1911"/>
                </a:lnTo>
                <a:lnTo>
                  <a:pt x="1163" y="1974"/>
                </a:lnTo>
                <a:lnTo>
                  <a:pt x="1152" y="2037"/>
                </a:lnTo>
                <a:lnTo>
                  <a:pt x="1143" y="2099"/>
                </a:lnTo>
                <a:lnTo>
                  <a:pt x="1136" y="2163"/>
                </a:lnTo>
                <a:lnTo>
                  <a:pt x="1130" y="2225"/>
                </a:lnTo>
                <a:lnTo>
                  <a:pt x="1126" y="2287"/>
                </a:lnTo>
                <a:lnTo>
                  <a:pt x="1123" y="2348"/>
                </a:lnTo>
                <a:lnTo>
                  <a:pt x="1122" y="2409"/>
                </a:lnTo>
                <a:lnTo>
                  <a:pt x="1121" y="2470"/>
                </a:lnTo>
                <a:lnTo>
                  <a:pt x="1122" y="2530"/>
                </a:lnTo>
                <a:lnTo>
                  <a:pt x="1124" y="2588"/>
                </a:lnTo>
                <a:lnTo>
                  <a:pt x="1127" y="2646"/>
                </a:lnTo>
                <a:lnTo>
                  <a:pt x="1131" y="2703"/>
                </a:lnTo>
                <a:lnTo>
                  <a:pt x="1136" y="2758"/>
                </a:lnTo>
                <a:lnTo>
                  <a:pt x="1142" y="2813"/>
                </a:lnTo>
                <a:lnTo>
                  <a:pt x="1147" y="2866"/>
                </a:lnTo>
                <a:lnTo>
                  <a:pt x="1154" y="2917"/>
                </a:lnTo>
                <a:lnTo>
                  <a:pt x="1162" y="2967"/>
                </a:lnTo>
                <a:lnTo>
                  <a:pt x="1178" y="3063"/>
                </a:lnTo>
                <a:lnTo>
                  <a:pt x="1194" y="3151"/>
                </a:lnTo>
                <a:lnTo>
                  <a:pt x="1211" y="3230"/>
                </a:lnTo>
                <a:lnTo>
                  <a:pt x="1229" y="3302"/>
                </a:lnTo>
                <a:lnTo>
                  <a:pt x="1245" y="3364"/>
                </a:lnTo>
                <a:lnTo>
                  <a:pt x="1259" y="3415"/>
                </a:lnTo>
                <a:lnTo>
                  <a:pt x="1270" y="3456"/>
                </a:lnTo>
                <a:lnTo>
                  <a:pt x="1338" y="3518"/>
                </a:lnTo>
                <a:lnTo>
                  <a:pt x="1406" y="3578"/>
                </a:lnTo>
                <a:lnTo>
                  <a:pt x="1474" y="3635"/>
                </a:lnTo>
                <a:lnTo>
                  <a:pt x="1543" y="3690"/>
                </a:lnTo>
                <a:lnTo>
                  <a:pt x="1613" y="3742"/>
                </a:lnTo>
                <a:lnTo>
                  <a:pt x="1683" y="3792"/>
                </a:lnTo>
                <a:lnTo>
                  <a:pt x="1752" y="3839"/>
                </a:lnTo>
                <a:lnTo>
                  <a:pt x="1822" y="3885"/>
                </a:lnTo>
                <a:lnTo>
                  <a:pt x="1807" y="3807"/>
                </a:lnTo>
                <a:lnTo>
                  <a:pt x="1793" y="3730"/>
                </a:lnTo>
                <a:lnTo>
                  <a:pt x="1782" y="3655"/>
                </a:lnTo>
                <a:lnTo>
                  <a:pt x="1773" y="3582"/>
                </a:lnTo>
                <a:lnTo>
                  <a:pt x="1765" y="3510"/>
                </a:lnTo>
                <a:lnTo>
                  <a:pt x="1761" y="3441"/>
                </a:lnTo>
                <a:lnTo>
                  <a:pt x="1758" y="3374"/>
                </a:lnTo>
                <a:lnTo>
                  <a:pt x="1755" y="3309"/>
                </a:lnTo>
                <a:lnTo>
                  <a:pt x="1755" y="3246"/>
                </a:lnTo>
                <a:lnTo>
                  <a:pt x="1757" y="3186"/>
                </a:lnTo>
                <a:lnTo>
                  <a:pt x="1759" y="3127"/>
                </a:lnTo>
                <a:lnTo>
                  <a:pt x="1762" y="3070"/>
                </a:lnTo>
                <a:lnTo>
                  <a:pt x="1767" y="3016"/>
                </a:lnTo>
                <a:lnTo>
                  <a:pt x="1772" y="2964"/>
                </a:lnTo>
                <a:lnTo>
                  <a:pt x="1779" y="2915"/>
                </a:lnTo>
                <a:lnTo>
                  <a:pt x="1786" y="2868"/>
                </a:lnTo>
                <a:lnTo>
                  <a:pt x="1793" y="2823"/>
                </a:lnTo>
                <a:lnTo>
                  <a:pt x="1801" y="2781"/>
                </a:lnTo>
                <a:lnTo>
                  <a:pt x="1809" y="2742"/>
                </a:lnTo>
                <a:lnTo>
                  <a:pt x="1818" y="2705"/>
                </a:lnTo>
                <a:lnTo>
                  <a:pt x="1835" y="2639"/>
                </a:lnTo>
                <a:lnTo>
                  <a:pt x="1850" y="2584"/>
                </a:lnTo>
                <a:lnTo>
                  <a:pt x="1864" y="2542"/>
                </a:lnTo>
                <a:lnTo>
                  <a:pt x="1875" y="2511"/>
                </a:lnTo>
                <a:lnTo>
                  <a:pt x="1885" y="2485"/>
                </a:lnTo>
                <a:lnTo>
                  <a:pt x="1884" y="2552"/>
                </a:lnTo>
                <a:lnTo>
                  <a:pt x="1884" y="2620"/>
                </a:lnTo>
                <a:lnTo>
                  <a:pt x="1886" y="2686"/>
                </a:lnTo>
                <a:lnTo>
                  <a:pt x="1889" y="2753"/>
                </a:lnTo>
                <a:lnTo>
                  <a:pt x="1894" y="2819"/>
                </a:lnTo>
                <a:lnTo>
                  <a:pt x="1900" y="2883"/>
                </a:lnTo>
                <a:lnTo>
                  <a:pt x="1908" y="2948"/>
                </a:lnTo>
                <a:lnTo>
                  <a:pt x="1917" y="3012"/>
                </a:lnTo>
                <a:lnTo>
                  <a:pt x="1928" y="3075"/>
                </a:lnTo>
                <a:lnTo>
                  <a:pt x="1939" y="3137"/>
                </a:lnTo>
                <a:lnTo>
                  <a:pt x="1952" y="3198"/>
                </a:lnTo>
                <a:lnTo>
                  <a:pt x="1965" y="3258"/>
                </a:lnTo>
                <a:lnTo>
                  <a:pt x="1979" y="3317"/>
                </a:lnTo>
                <a:lnTo>
                  <a:pt x="1993" y="3375"/>
                </a:lnTo>
                <a:lnTo>
                  <a:pt x="2009" y="3432"/>
                </a:lnTo>
                <a:lnTo>
                  <a:pt x="2024" y="3487"/>
                </a:lnTo>
                <a:lnTo>
                  <a:pt x="2041" y="3541"/>
                </a:lnTo>
                <a:lnTo>
                  <a:pt x="2057" y="3594"/>
                </a:lnTo>
                <a:lnTo>
                  <a:pt x="2073" y="3644"/>
                </a:lnTo>
                <a:lnTo>
                  <a:pt x="2091" y="3694"/>
                </a:lnTo>
                <a:lnTo>
                  <a:pt x="2125" y="3787"/>
                </a:lnTo>
                <a:lnTo>
                  <a:pt x="2158" y="3873"/>
                </a:lnTo>
                <a:lnTo>
                  <a:pt x="2190" y="3951"/>
                </a:lnTo>
                <a:lnTo>
                  <a:pt x="2221" y="4021"/>
                </a:lnTo>
                <a:lnTo>
                  <a:pt x="2248" y="4081"/>
                </a:lnTo>
                <a:lnTo>
                  <a:pt x="2272" y="4131"/>
                </a:lnTo>
                <a:lnTo>
                  <a:pt x="2354" y="4169"/>
                </a:lnTo>
                <a:lnTo>
                  <a:pt x="2435" y="4204"/>
                </a:lnTo>
                <a:lnTo>
                  <a:pt x="2512" y="4235"/>
                </a:lnTo>
                <a:lnTo>
                  <a:pt x="2586" y="4264"/>
                </a:lnTo>
                <a:lnTo>
                  <a:pt x="2656" y="4290"/>
                </a:lnTo>
                <a:lnTo>
                  <a:pt x="2721" y="4312"/>
                </a:lnTo>
                <a:lnTo>
                  <a:pt x="2783" y="4332"/>
                </a:lnTo>
                <a:lnTo>
                  <a:pt x="2839" y="4350"/>
                </a:lnTo>
                <a:lnTo>
                  <a:pt x="2890" y="4365"/>
                </a:lnTo>
                <a:lnTo>
                  <a:pt x="2936" y="4378"/>
                </a:lnTo>
                <a:lnTo>
                  <a:pt x="3008" y="4397"/>
                </a:lnTo>
                <a:lnTo>
                  <a:pt x="3054" y="4407"/>
                </a:lnTo>
                <a:lnTo>
                  <a:pt x="3069" y="4410"/>
                </a:lnTo>
                <a:lnTo>
                  <a:pt x="3075" y="4391"/>
                </a:lnTo>
                <a:lnTo>
                  <a:pt x="3091" y="4339"/>
                </a:lnTo>
                <a:lnTo>
                  <a:pt x="3101" y="4300"/>
                </a:lnTo>
                <a:lnTo>
                  <a:pt x="3112" y="4253"/>
                </a:lnTo>
                <a:lnTo>
                  <a:pt x="3123" y="4200"/>
                </a:lnTo>
                <a:lnTo>
                  <a:pt x="3134" y="4139"/>
                </a:lnTo>
                <a:lnTo>
                  <a:pt x="3144" y="4073"/>
                </a:lnTo>
                <a:lnTo>
                  <a:pt x="3154" y="4001"/>
                </a:lnTo>
                <a:lnTo>
                  <a:pt x="3162" y="3923"/>
                </a:lnTo>
                <a:lnTo>
                  <a:pt x="3165" y="3882"/>
                </a:lnTo>
                <a:lnTo>
                  <a:pt x="3168" y="3839"/>
                </a:lnTo>
                <a:lnTo>
                  <a:pt x="3170" y="3796"/>
                </a:lnTo>
                <a:lnTo>
                  <a:pt x="3171" y="3751"/>
                </a:lnTo>
                <a:lnTo>
                  <a:pt x="3171" y="3705"/>
                </a:lnTo>
                <a:lnTo>
                  <a:pt x="3171" y="3659"/>
                </a:lnTo>
                <a:lnTo>
                  <a:pt x="3170" y="3611"/>
                </a:lnTo>
                <a:lnTo>
                  <a:pt x="3168" y="3562"/>
                </a:lnTo>
                <a:lnTo>
                  <a:pt x="3164" y="3512"/>
                </a:lnTo>
                <a:lnTo>
                  <a:pt x="3160" y="3461"/>
                </a:lnTo>
                <a:lnTo>
                  <a:pt x="3154" y="3410"/>
                </a:lnTo>
                <a:lnTo>
                  <a:pt x="3148" y="3359"/>
                </a:lnTo>
                <a:lnTo>
                  <a:pt x="3140" y="3305"/>
                </a:lnTo>
                <a:lnTo>
                  <a:pt x="3131" y="3251"/>
                </a:lnTo>
                <a:lnTo>
                  <a:pt x="3121" y="3198"/>
                </a:lnTo>
                <a:lnTo>
                  <a:pt x="3109" y="3143"/>
                </a:lnTo>
                <a:lnTo>
                  <a:pt x="3095" y="3087"/>
                </a:lnTo>
                <a:lnTo>
                  <a:pt x="3080" y="3032"/>
                </a:lnTo>
                <a:lnTo>
                  <a:pt x="3063" y="2976"/>
                </a:lnTo>
                <a:lnTo>
                  <a:pt x="3045" y="2919"/>
                </a:lnTo>
                <a:lnTo>
                  <a:pt x="3025" y="2863"/>
                </a:lnTo>
                <a:lnTo>
                  <a:pt x="3003" y="2805"/>
                </a:lnTo>
                <a:lnTo>
                  <a:pt x="2979" y="2748"/>
                </a:lnTo>
                <a:lnTo>
                  <a:pt x="2953" y="2692"/>
                </a:lnTo>
                <a:lnTo>
                  <a:pt x="2926" y="2634"/>
                </a:lnTo>
                <a:lnTo>
                  <a:pt x="2895" y="2576"/>
                </a:lnTo>
                <a:lnTo>
                  <a:pt x="2864" y="2519"/>
                </a:lnTo>
                <a:lnTo>
                  <a:pt x="2830" y="2461"/>
                </a:lnTo>
                <a:lnTo>
                  <a:pt x="2793" y="2403"/>
                </a:lnTo>
                <a:lnTo>
                  <a:pt x="2755" y="2346"/>
                </a:lnTo>
                <a:lnTo>
                  <a:pt x="2714" y="2288"/>
                </a:lnTo>
                <a:lnTo>
                  <a:pt x="2670" y="2231"/>
                </a:lnTo>
                <a:lnTo>
                  <a:pt x="2624" y="2174"/>
                </a:lnTo>
                <a:lnTo>
                  <a:pt x="2576" y="2117"/>
                </a:lnTo>
                <a:lnTo>
                  <a:pt x="2525" y="2061"/>
                </a:lnTo>
                <a:lnTo>
                  <a:pt x="2472" y="2006"/>
                </a:lnTo>
                <a:lnTo>
                  <a:pt x="2415" y="1950"/>
                </a:lnTo>
                <a:lnTo>
                  <a:pt x="2356" y="1895"/>
                </a:lnTo>
                <a:lnTo>
                  <a:pt x="2293" y="1842"/>
                </a:lnTo>
                <a:lnTo>
                  <a:pt x="2228" y="1788"/>
                </a:lnTo>
                <a:lnTo>
                  <a:pt x="2160" y="1735"/>
                </a:lnTo>
                <a:lnTo>
                  <a:pt x="2089" y="1682"/>
                </a:lnTo>
                <a:lnTo>
                  <a:pt x="1983" y="1605"/>
                </a:lnTo>
                <a:lnTo>
                  <a:pt x="1881" y="1528"/>
                </a:lnTo>
                <a:lnTo>
                  <a:pt x="1783" y="1451"/>
                </a:lnTo>
                <a:lnTo>
                  <a:pt x="1688" y="1374"/>
                </a:lnTo>
                <a:lnTo>
                  <a:pt x="1598" y="1297"/>
                </a:lnTo>
                <a:lnTo>
                  <a:pt x="1511" y="1222"/>
                </a:lnTo>
                <a:lnTo>
                  <a:pt x="1429" y="1147"/>
                </a:lnTo>
                <a:lnTo>
                  <a:pt x="1349" y="1073"/>
                </a:lnTo>
                <a:lnTo>
                  <a:pt x="1274" y="1000"/>
                </a:lnTo>
                <a:lnTo>
                  <a:pt x="1201" y="928"/>
                </a:lnTo>
                <a:lnTo>
                  <a:pt x="1132" y="858"/>
                </a:lnTo>
                <a:lnTo>
                  <a:pt x="1067" y="789"/>
                </a:lnTo>
                <a:lnTo>
                  <a:pt x="1006" y="722"/>
                </a:lnTo>
                <a:lnTo>
                  <a:pt x="948" y="657"/>
                </a:lnTo>
                <a:lnTo>
                  <a:pt x="893" y="594"/>
                </a:lnTo>
                <a:lnTo>
                  <a:pt x="842" y="533"/>
                </a:lnTo>
                <a:lnTo>
                  <a:pt x="794" y="475"/>
                </a:lnTo>
                <a:lnTo>
                  <a:pt x="749" y="420"/>
                </a:lnTo>
                <a:lnTo>
                  <a:pt x="708" y="366"/>
                </a:lnTo>
                <a:lnTo>
                  <a:pt x="670" y="316"/>
                </a:lnTo>
                <a:lnTo>
                  <a:pt x="634" y="269"/>
                </a:lnTo>
                <a:lnTo>
                  <a:pt x="603" y="225"/>
                </a:lnTo>
                <a:lnTo>
                  <a:pt x="550" y="147"/>
                </a:lnTo>
                <a:lnTo>
                  <a:pt x="508" y="85"/>
                </a:lnTo>
                <a:lnTo>
                  <a:pt x="479" y="39"/>
                </a:lnTo>
                <a:lnTo>
                  <a:pt x="456" y="0"/>
                </a:lnTo>
                <a:close/>
              </a:path>
            </a:pathLst>
          </a:custGeom>
          <a:gradFill>
            <a:gsLst>
              <a:gs pos="0">
                <a:srgbClr val="92D050"/>
              </a:gs>
              <a:gs pos="100000">
                <a:srgbClr val="097F9B"/>
              </a:gs>
            </a:gsLst>
            <a:lin ang="5400000" scaled="0"/>
          </a:gra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9" name="MH_Other_2">
            <a:extLst>
              <a:ext uri="{FF2B5EF4-FFF2-40B4-BE49-F238E27FC236}"/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684213" y="2368550"/>
            <a:ext cx="712787" cy="841375"/>
          </a:xfrm>
          <a:custGeom>
            <a:avLst/>
            <a:gdLst>
              <a:gd name="T0" fmla="*/ 894085 w 4268"/>
              <a:gd name="T1" fmla="*/ 1679836 h 5034"/>
              <a:gd name="T2" fmla="*/ 695736 w 4268"/>
              <a:gd name="T3" fmla="*/ 1585986 h 5034"/>
              <a:gd name="T4" fmla="*/ 499280 w 4268"/>
              <a:gd name="T5" fmla="*/ 1455429 h 5034"/>
              <a:gd name="T6" fmla="*/ 311151 w 4268"/>
              <a:gd name="T7" fmla="*/ 1274163 h 5034"/>
              <a:gd name="T8" fmla="*/ 154818 w 4268"/>
              <a:gd name="T9" fmla="*/ 1035375 h 5034"/>
              <a:gd name="T10" fmla="*/ 85169 w 4268"/>
              <a:gd name="T11" fmla="*/ 858272 h 5034"/>
              <a:gd name="T12" fmla="*/ 47316 w 4268"/>
              <a:gd name="T13" fmla="*/ 693656 h 5034"/>
              <a:gd name="T14" fmla="*/ 27633 w 4268"/>
              <a:gd name="T15" fmla="*/ 597914 h 5034"/>
              <a:gd name="T16" fmla="*/ 757 w 4268"/>
              <a:gd name="T17" fmla="*/ 830647 h 5034"/>
              <a:gd name="T18" fmla="*/ 11356 w 4268"/>
              <a:gd name="T19" fmla="*/ 1056567 h 5034"/>
              <a:gd name="T20" fmla="*/ 50723 w 4268"/>
              <a:gd name="T21" fmla="*/ 1251079 h 5034"/>
              <a:gd name="T22" fmla="*/ 127564 w 4268"/>
              <a:gd name="T23" fmla="*/ 1457700 h 5034"/>
              <a:gd name="T24" fmla="*/ 227117 w 4268"/>
              <a:gd name="T25" fmla="*/ 1628749 h 5034"/>
              <a:gd name="T26" fmla="*/ 332348 w 4268"/>
              <a:gd name="T27" fmla="*/ 1749467 h 5034"/>
              <a:gd name="T28" fmla="*/ 444771 w 4268"/>
              <a:gd name="T29" fmla="*/ 1832342 h 5034"/>
              <a:gd name="T30" fmla="*/ 560980 w 4268"/>
              <a:gd name="T31" fmla="*/ 1881538 h 5034"/>
              <a:gd name="T32" fmla="*/ 676431 w 4268"/>
              <a:gd name="T33" fmla="*/ 1903108 h 5034"/>
              <a:gd name="T34" fmla="*/ 843362 w 4268"/>
              <a:gd name="T35" fmla="*/ 1892512 h 5034"/>
              <a:gd name="T36" fmla="*/ 1038683 w 4268"/>
              <a:gd name="T37" fmla="*/ 1858832 h 5034"/>
              <a:gd name="T38" fmla="*/ 1322201 w 4268"/>
              <a:gd name="T39" fmla="*/ 1838775 h 5034"/>
              <a:gd name="T40" fmla="*/ 1516008 w 4268"/>
              <a:gd name="T41" fmla="*/ 1785039 h 5034"/>
              <a:gd name="T42" fmla="*/ 1579979 w 4268"/>
              <a:gd name="T43" fmla="*/ 1750602 h 5034"/>
              <a:gd name="T44" fmla="*/ 1398664 w 4268"/>
              <a:gd name="T45" fmla="*/ 1771037 h 5034"/>
              <a:gd name="T46" fmla="*/ 1156406 w 4268"/>
              <a:gd name="T47" fmla="*/ 1752872 h 5034"/>
              <a:gd name="T48" fmla="*/ 157089 w 4268"/>
              <a:gd name="T49" fmla="*/ 73036 h 5034"/>
              <a:gd name="T50" fmla="*/ 126807 w 4268"/>
              <a:gd name="T51" fmla="*/ 278522 h 5034"/>
              <a:gd name="T52" fmla="*/ 120751 w 4268"/>
              <a:gd name="T53" fmla="*/ 466979 h 5034"/>
              <a:gd name="T54" fmla="*/ 135135 w 4268"/>
              <a:gd name="T55" fmla="*/ 637271 h 5034"/>
              <a:gd name="T56" fmla="*/ 171474 w 4268"/>
              <a:gd name="T57" fmla="*/ 576344 h 5034"/>
              <a:gd name="T58" fmla="*/ 238473 w 4268"/>
              <a:gd name="T59" fmla="*/ 459788 h 5034"/>
              <a:gd name="T60" fmla="*/ 209705 w 4268"/>
              <a:gd name="T61" fmla="*/ 571803 h 5034"/>
              <a:gd name="T62" fmla="*/ 193428 w 4268"/>
              <a:gd name="T63" fmla="*/ 742095 h 5034"/>
              <a:gd name="T64" fmla="*/ 209326 w 4268"/>
              <a:gd name="T65" fmla="*/ 910495 h 5034"/>
              <a:gd name="T66" fmla="*/ 282761 w 4268"/>
              <a:gd name="T67" fmla="*/ 1059973 h 5034"/>
              <a:gd name="T68" fmla="*/ 341812 w 4268"/>
              <a:gd name="T69" fmla="*/ 1099330 h 5034"/>
              <a:gd name="T70" fmla="*/ 369066 w 4268"/>
              <a:gd name="T71" fmla="*/ 912765 h 5034"/>
              <a:gd name="T72" fmla="*/ 420924 w 4268"/>
              <a:gd name="T73" fmla="*/ 767449 h 5034"/>
              <a:gd name="T74" fmla="*/ 430009 w 4268"/>
              <a:gd name="T75" fmla="*/ 818537 h 5034"/>
              <a:gd name="T76" fmla="*/ 428116 w 4268"/>
              <a:gd name="T77" fmla="*/ 1022887 h 5034"/>
              <a:gd name="T78" fmla="*/ 465212 w 4268"/>
              <a:gd name="T79" fmla="*/ 1249565 h 5034"/>
              <a:gd name="T80" fmla="*/ 610567 w 4268"/>
              <a:gd name="T81" fmla="*/ 1416073 h 5034"/>
              <a:gd name="T82" fmla="*/ 668103 w 4268"/>
              <a:gd name="T83" fmla="*/ 1328278 h 5034"/>
              <a:gd name="T84" fmla="*/ 670753 w 4268"/>
              <a:gd name="T85" fmla="*/ 1121657 h 5034"/>
              <a:gd name="T86" fmla="*/ 705578 w 4268"/>
              <a:gd name="T87" fmla="*/ 961961 h 5034"/>
              <a:gd name="T88" fmla="*/ 719205 w 4268"/>
              <a:gd name="T89" fmla="*/ 1091004 h 5034"/>
              <a:gd name="T90" fmla="*/ 760464 w 4268"/>
              <a:gd name="T91" fmla="*/ 1298760 h 5034"/>
              <a:gd name="T92" fmla="*/ 840713 w 4268"/>
              <a:gd name="T93" fmla="*/ 1521654 h 5034"/>
              <a:gd name="T94" fmla="*/ 1029977 w 4268"/>
              <a:gd name="T95" fmla="*/ 1631776 h 5034"/>
              <a:gd name="T96" fmla="*/ 1163976 w 4268"/>
              <a:gd name="T97" fmla="*/ 1661672 h 5034"/>
              <a:gd name="T98" fmla="*/ 1198044 w 4268"/>
              <a:gd name="T99" fmla="*/ 1469052 h 5034"/>
              <a:gd name="T100" fmla="*/ 1196151 w 4268"/>
              <a:gd name="T101" fmla="*/ 1309735 h 5034"/>
              <a:gd name="T102" fmla="*/ 1159434 w 4268"/>
              <a:gd name="T103" fmla="*/ 1126198 h 5034"/>
              <a:gd name="T104" fmla="*/ 1071237 w 4268"/>
              <a:gd name="T105" fmla="*/ 931308 h 5034"/>
              <a:gd name="T106" fmla="*/ 914147 w 4268"/>
              <a:gd name="T107" fmla="*/ 737932 h 5034"/>
              <a:gd name="T108" fmla="*/ 674917 w 4268"/>
              <a:gd name="T109" fmla="*/ 549097 h 5034"/>
              <a:gd name="T110" fmla="*/ 403890 w 4268"/>
              <a:gd name="T111" fmla="*/ 298579 h 5034"/>
              <a:gd name="T112" fmla="*/ 239987 w 4268"/>
              <a:gd name="T113" fmla="*/ 101797 h 5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268" h="5034">
                <a:moveTo>
                  <a:pt x="2846" y="4597"/>
                </a:moveTo>
                <a:lnTo>
                  <a:pt x="2846" y="4597"/>
                </a:lnTo>
                <a:lnTo>
                  <a:pt x="2803" y="4585"/>
                </a:lnTo>
                <a:lnTo>
                  <a:pt x="2749" y="4571"/>
                </a:lnTo>
                <a:lnTo>
                  <a:pt x="2687" y="4553"/>
                </a:lnTo>
                <a:lnTo>
                  <a:pt x="2617" y="4531"/>
                </a:lnTo>
                <a:lnTo>
                  <a:pt x="2538" y="4504"/>
                </a:lnTo>
                <a:lnTo>
                  <a:pt x="2454" y="4474"/>
                </a:lnTo>
                <a:lnTo>
                  <a:pt x="2362" y="4439"/>
                </a:lnTo>
                <a:lnTo>
                  <a:pt x="2265" y="4399"/>
                </a:lnTo>
                <a:lnTo>
                  <a:pt x="2215" y="4378"/>
                </a:lnTo>
                <a:lnTo>
                  <a:pt x="2164" y="4355"/>
                </a:lnTo>
                <a:lnTo>
                  <a:pt x="2112" y="4331"/>
                </a:lnTo>
                <a:lnTo>
                  <a:pt x="2059" y="4305"/>
                </a:lnTo>
                <a:lnTo>
                  <a:pt x="2004" y="4279"/>
                </a:lnTo>
                <a:lnTo>
                  <a:pt x="1950" y="4251"/>
                </a:lnTo>
                <a:lnTo>
                  <a:pt x="1894" y="4222"/>
                </a:lnTo>
                <a:lnTo>
                  <a:pt x="1838" y="4191"/>
                </a:lnTo>
                <a:lnTo>
                  <a:pt x="1781" y="4158"/>
                </a:lnTo>
                <a:lnTo>
                  <a:pt x="1724" y="4125"/>
                </a:lnTo>
                <a:lnTo>
                  <a:pt x="1666" y="4089"/>
                </a:lnTo>
                <a:lnTo>
                  <a:pt x="1608" y="4052"/>
                </a:lnTo>
                <a:lnTo>
                  <a:pt x="1550" y="4014"/>
                </a:lnTo>
                <a:lnTo>
                  <a:pt x="1492" y="3974"/>
                </a:lnTo>
                <a:lnTo>
                  <a:pt x="1434" y="3933"/>
                </a:lnTo>
                <a:lnTo>
                  <a:pt x="1376" y="3891"/>
                </a:lnTo>
                <a:lnTo>
                  <a:pt x="1319" y="3846"/>
                </a:lnTo>
                <a:lnTo>
                  <a:pt x="1261" y="3800"/>
                </a:lnTo>
                <a:lnTo>
                  <a:pt x="1204" y="3752"/>
                </a:lnTo>
                <a:lnTo>
                  <a:pt x="1147" y="3702"/>
                </a:lnTo>
                <a:lnTo>
                  <a:pt x="1092" y="3651"/>
                </a:lnTo>
                <a:lnTo>
                  <a:pt x="1036" y="3598"/>
                </a:lnTo>
                <a:lnTo>
                  <a:pt x="981" y="3543"/>
                </a:lnTo>
                <a:lnTo>
                  <a:pt x="927" y="3487"/>
                </a:lnTo>
                <a:lnTo>
                  <a:pt x="874" y="3428"/>
                </a:lnTo>
                <a:lnTo>
                  <a:pt x="822" y="3367"/>
                </a:lnTo>
                <a:lnTo>
                  <a:pt x="770" y="3305"/>
                </a:lnTo>
                <a:lnTo>
                  <a:pt x="720" y="3241"/>
                </a:lnTo>
                <a:lnTo>
                  <a:pt x="671" y="3174"/>
                </a:lnTo>
                <a:lnTo>
                  <a:pt x="624" y="3106"/>
                </a:lnTo>
                <a:lnTo>
                  <a:pt x="577" y="3037"/>
                </a:lnTo>
                <a:lnTo>
                  <a:pt x="533" y="2965"/>
                </a:lnTo>
                <a:lnTo>
                  <a:pt x="489" y="2891"/>
                </a:lnTo>
                <a:lnTo>
                  <a:pt x="448" y="2814"/>
                </a:lnTo>
                <a:lnTo>
                  <a:pt x="409" y="2736"/>
                </a:lnTo>
                <a:lnTo>
                  <a:pt x="371" y="2656"/>
                </a:lnTo>
                <a:lnTo>
                  <a:pt x="334" y="2573"/>
                </a:lnTo>
                <a:lnTo>
                  <a:pt x="318" y="2531"/>
                </a:lnTo>
                <a:lnTo>
                  <a:pt x="301" y="2489"/>
                </a:lnTo>
                <a:lnTo>
                  <a:pt x="284" y="2445"/>
                </a:lnTo>
                <a:lnTo>
                  <a:pt x="268" y="2402"/>
                </a:lnTo>
                <a:lnTo>
                  <a:pt x="253" y="2357"/>
                </a:lnTo>
                <a:lnTo>
                  <a:pt x="238" y="2312"/>
                </a:lnTo>
                <a:lnTo>
                  <a:pt x="225" y="2268"/>
                </a:lnTo>
                <a:lnTo>
                  <a:pt x="212" y="2221"/>
                </a:lnTo>
                <a:lnTo>
                  <a:pt x="198" y="2175"/>
                </a:lnTo>
                <a:lnTo>
                  <a:pt x="186" y="2127"/>
                </a:lnTo>
                <a:lnTo>
                  <a:pt x="174" y="2080"/>
                </a:lnTo>
                <a:lnTo>
                  <a:pt x="163" y="2031"/>
                </a:lnTo>
                <a:lnTo>
                  <a:pt x="152" y="1983"/>
                </a:lnTo>
                <a:lnTo>
                  <a:pt x="142" y="1933"/>
                </a:lnTo>
                <a:lnTo>
                  <a:pt x="134" y="1884"/>
                </a:lnTo>
                <a:lnTo>
                  <a:pt x="125" y="1833"/>
                </a:lnTo>
                <a:lnTo>
                  <a:pt x="117" y="1781"/>
                </a:lnTo>
                <a:lnTo>
                  <a:pt x="110" y="1730"/>
                </a:lnTo>
                <a:lnTo>
                  <a:pt x="103" y="1678"/>
                </a:lnTo>
                <a:lnTo>
                  <a:pt x="98" y="1624"/>
                </a:lnTo>
                <a:lnTo>
                  <a:pt x="92" y="1571"/>
                </a:lnTo>
                <a:lnTo>
                  <a:pt x="88" y="1517"/>
                </a:lnTo>
                <a:lnTo>
                  <a:pt x="84" y="1533"/>
                </a:lnTo>
                <a:lnTo>
                  <a:pt x="73" y="1580"/>
                </a:lnTo>
                <a:lnTo>
                  <a:pt x="59" y="1654"/>
                </a:lnTo>
                <a:lnTo>
                  <a:pt x="50" y="1702"/>
                </a:lnTo>
                <a:lnTo>
                  <a:pt x="41" y="1756"/>
                </a:lnTo>
                <a:lnTo>
                  <a:pt x="33" y="1816"/>
                </a:lnTo>
                <a:lnTo>
                  <a:pt x="24" y="1881"/>
                </a:lnTo>
                <a:lnTo>
                  <a:pt x="18" y="1952"/>
                </a:lnTo>
                <a:lnTo>
                  <a:pt x="11" y="2028"/>
                </a:lnTo>
                <a:lnTo>
                  <a:pt x="5" y="2109"/>
                </a:lnTo>
                <a:lnTo>
                  <a:pt x="2" y="2195"/>
                </a:lnTo>
                <a:lnTo>
                  <a:pt x="0" y="2286"/>
                </a:lnTo>
                <a:lnTo>
                  <a:pt x="1" y="2379"/>
                </a:lnTo>
                <a:lnTo>
                  <a:pt x="3" y="2477"/>
                </a:lnTo>
                <a:lnTo>
                  <a:pt x="6" y="2528"/>
                </a:lnTo>
                <a:lnTo>
                  <a:pt x="9" y="2579"/>
                </a:lnTo>
                <a:lnTo>
                  <a:pt x="13" y="2631"/>
                </a:lnTo>
                <a:lnTo>
                  <a:pt x="18" y="2684"/>
                </a:lnTo>
                <a:lnTo>
                  <a:pt x="23" y="2737"/>
                </a:lnTo>
                <a:lnTo>
                  <a:pt x="30" y="2792"/>
                </a:lnTo>
                <a:lnTo>
                  <a:pt x="38" y="2847"/>
                </a:lnTo>
                <a:lnTo>
                  <a:pt x="45" y="2902"/>
                </a:lnTo>
                <a:lnTo>
                  <a:pt x="54" y="2958"/>
                </a:lnTo>
                <a:lnTo>
                  <a:pt x="65" y="3015"/>
                </a:lnTo>
                <a:lnTo>
                  <a:pt x="77" y="3072"/>
                </a:lnTo>
                <a:lnTo>
                  <a:pt x="89" y="3130"/>
                </a:lnTo>
                <a:lnTo>
                  <a:pt x="102" y="3189"/>
                </a:lnTo>
                <a:lnTo>
                  <a:pt x="117" y="3247"/>
                </a:lnTo>
                <a:lnTo>
                  <a:pt x="134" y="3306"/>
                </a:lnTo>
                <a:lnTo>
                  <a:pt x="150" y="3366"/>
                </a:lnTo>
                <a:lnTo>
                  <a:pt x="169" y="3425"/>
                </a:lnTo>
                <a:lnTo>
                  <a:pt x="188" y="3486"/>
                </a:lnTo>
                <a:lnTo>
                  <a:pt x="209" y="3546"/>
                </a:lnTo>
                <a:lnTo>
                  <a:pt x="232" y="3607"/>
                </a:lnTo>
                <a:lnTo>
                  <a:pt x="256" y="3667"/>
                </a:lnTo>
                <a:lnTo>
                  <a:pt x="282" y="3729"/>
                </a:lnTo>
                <a:lnTo>
                  <a:pt x="309" y="3790"/>
                </a:lnTo>
                <a:lnTo>
                  <a:pt x="337" y="3852"/>
                </a:lnTo>
                <a:lnTo>
                  <a:pt x="367" y="3913"/>
                </a:lnTo>
                <a:lnTo>
                  <a:pt x="399" y="3974"/>
                </a:lnTo>
                <a:lnTo>
                  <a:pt x="431" y="4036"/>
                </a:lnTo>
                <a:lnTo>
                  <a:pt x="467" y="4097"/>
                </a:lnTo>
                <a:lnTo>
                  <a:pt x="504" y="4158"/>
                </a:lnTo>
                <a:lnTo>
                  <a:pt x="542" y="4218"/>
                </a:lnTo>
                <a:lnTo>
                  <a:pt x="571" y="4262"/>
                </a:lnTo>
                <a:lnTo>
                  <a:pt x="600" y="4304"/>
                </a:lnTo>
                <a:lnTo>
                  <a:pt x="629" y="4346"/>
                </a:lnTo>
                <a:lnTo>
                  <a:pt x="659" y="4385"/>
                </a:lnTo>
                <a:lnTo>
                  <a:pt x="689" y="4423"/>
                </a:lnTo>
                <a:lnTo>
                  <a:pt x="720" y="4459"/>
                </a:lnTo>
                <a:lnTo>
                  <a:pt x="750" y="4495"/>
                </a:lnTo>
                <a:lnTo>
                  <a:pt x="782" y="4529"/>
                </a:lnTo>
                <a:lnTo>
                  <a:pt x="814" y="4562"/>
                </a:lnTo>
                <a:lnTo>
                  <a:pt x="845" y="4593"/>
                </a:lnTo>
                <a:lnTo>
                  <a:pt x="878" y="4623"/>
                </a:lnTo>
                <a:lnTo>
                  <a:pt x="910" y="4652"/>
                </a:lnTo>
                <a:lnTo>
                  <a:pt x="942" y="4680"/>
                </a:lnTo>
                <a:lnTo>
                  <a:pt x="976" y="4707"/>
                </a:lnTo>
                <a:lnTo>
                  <a:pt x="1008" y="4732"/>
                </a:lnTo>
                <a:lnTo>
                  <a:pt x="1042" y="4756"/>
                </a:lnTo>
                <a:lnTo>
                  <a:pt x="1075" y="4779"/>
                </a:lnTo>
                <a:lnTo>
                  <a:pt x="1108" y="4801"/>
                </a:lnTo>
                <a:lnTo>
                  <a:pt x="1142" y="4822"/>
                </a:lnTo>
                <a:lnTo>
                  <a:pt x="1175" y="4842"/>
                </a:lnTo>
                <a:lnTo>
                  <a:pt x="1210" y="4860"/>
                </a:lnTo>
                <a:lnTo>
                  <a:pt x="1243" y="4878"/>
                </a:lnTo>
                <a:lnTo>
                  <a:pt x="1277" y="4894"/>
                </a:lnTo>
                <a:lnTo>
                  <a:pt x="1311" y="4910"/>
                </a:lnTo>
                <a:lnTo>
                  <a:pt x="1346" y="4924"/>
                </a:lnTo>
                <a:lnTo>
                  <a:pt x="1380" y="4938"/>
                </a:lnTo>
                <a:lnTo>
                  <a:pt x="1414" y="4950"/>
                </a:lnTo>
                <a:lnTo>
                  <a:pt x="1449" y="4961"/>
                </a:lnTo>
                <a:lnTo>
                  <a:pt x="1482" y="4972"/>
                </a:lnTo>
                <a:lnTo>
                  <a:pt x="1517" y="4981"/>
                </a:lnTo>
                <a:lnTo>
                  <a:pt x="1550" y="4990"/>
                </a:lnTo>
                <a:lnTo>
                  <a:pt x="1585" y="4998"/>
                </a:lnTo>
                <a:lnTo>
                  <a:pt x="1618" y="5006"/>
                </a:lnTo>
                <a:lnTo>
                  <a:pt x="1653" y="5011"/>
                </a:lnTo>
                <a:lnTo>
                  <a:pt x="1686" y="5017"/>
                </a:lnTo>
                <a:lnTo>
                  <a:pt x="1720" y="5022"/>
                </a:lnTo>
                <a:lnTo>
                  <a:pt x="1753" y="5026"/>
                </a:lnTo>
                <a:lnTo>
                  <a:pt x="1787" y="5029"/>
                </a:lnTo>
                <a:lnTo>
                  <a:pt x="1820" y="5032"/>
                </a:lnTo>
                <a:lnTo>
                  <a:pt x="1852" y="5033"/>
                </a:lnTo>
                <a:lnTo>
                  <a:pt x="1886" y="5034"/>
                </a:lnTo>
                <a:lnTo>
                  <a:pt x="1918" y="5034"/>
                </a:lnTo>
                <a:lnTo>
                  <a:pt x="1983" y="5033"/>
                </a:lnTo>
                <a:lnTo>
                  <a:pt x="2047" y="5028"/>
                </a:lnTo>
                <a:lnTo>
                  <a:pt x="2108" y="5022"/>
                </a:lnTo>
                <a:lnTo>
                  <a:pt x="2169" y="5013"/>
                </a:lnTo>
                <a:lnTo>
                  <a:pt x="2228" y="5001"/>
                </a:lnTo>
                <a:lnTo>
                  <a:pt x="2286" y="4989"/>
                </a:lnTo>
                <a:lnTo>
                  <a:pt x="2343" y="4975"/>
                </a:lnTo>
                <a:lnTo>
                  <a:pt x="2397" y="4958"/>
                </a:lnTo>
                <a:lnTo>
                  <a:pt x="2449" y="4940"/>
                </a:lnTo>
                <a:lnTo>
                  <a:pt x="2501" y="4921"/>
                </a:lnTo>
                <a:lnTo>
                  <a:pt x="2549" y="4901"/>
                </a:lnTo>
                <a:lnTo>
                  <a:pt x="2648" y="4908"/>
                </a:lnTo>
                <a:lnTo>
                  <a:pt x="2744" y="4912"/>
                </a:lnTo>
                <a:lnTo>
                  <a:pt x="2839" y="4914"/>
                </a:lnTo>
                <a:lnTo>
                  <a:pt x="2930" y="4914"/>
                </a:lnTo>
                <a:lnTo>
                  <a:pt x="3018" y="4911"/>
                </a:lnTo>
                <a:lnTo>
                  <a:pt x="3104" y="4907"/>
                </a:lnTo>
                <a:lnTo>
                  <a:pt x="3188" y="4900"/>
                </a:lnTo>
                <a:lnTo>
                  <a:pt x="3268" y="4892"/>
                </a:lnTo>
                <a:lnTo>
                  <a:pt x="3346" y="4882"/>
                </a:lnTo>
                <a:lnTo>
                  <a:pt x="3421" y="4871"/>
                </a:lnTo>
                <a:lnTo>
                  <a:pt x="3493" y="4859"/>
                </a:lnTo>
                <a:lnTo>
                  <a:pt x="3563" y="4845"/>
                </a:lnTo>
                <a:lnTo>
                  <a:pt x="3628" y="4831"/>
                </a:lnTo>
                <a:lnTo>
                  <a:pt x="3692" y="4815"/>
                </a:lnTo>
                <a:lnTo>
                  <a:pt x="3752" y="4800"/>
                </a:lnTo>
                <a:lnTo>
                  <a:pt x="3809" y="4784"/>
                </a:lnTo>
                <a:lnTo>
                  <a:pt x="3864" y="4767"/>
                </a:lnTo>
                <a:lnTo>
                  <a:pt x="3914" y="4750"/>
                </a:lnTo>
                <a:lnTo>
                  <a:pt x="3962" y="4734"/>
                </a:lnTo>
                <a:lnTo>
                  <a:pt x="4005" y="4717"/>
                </a:lnTo>
                <a:lnTo>
                  <a:pt x="4047" y="4701"/>
                </a:lnTo>
                <a:lnTo>
                  <a:pt x="4085" y="4686"/>
                </a:lnTo>
                <a:lnTo>
                  <a:pt x="4149" y="4658"/>
                </a:lnTo>
                <a:lnTo>
                  <a:pt x="4201" y="4633"/>
                </a:lnTo>
                <a:lnTo>
                  <a:pt x="4237" y="4613"/>
                </a:lnTo>
                <a:lnTo>
                  <a:pt x="4268" y="4597"/>
                </a:lnTo>
                <a:lnTo>
                  <a:pt x="4222" y="4612"/>
                </a:lnTo>
                <a:lnTo>
                  <a:pt x="4174" y="4626"/>
                </a:lnTo>
                <a:lnTo>
                  <a:pt x="4125" y="4638"/>
                </a:lnTo>
                <a:lnTo>
                  <a:pt x="4073" y="4648"/>
                </a:lnTo>
                <a:lnTo>
                  <a:pt x="4022" y="4657"/>
                </a:lnTo>
                <a:lnTo>
                  <a:pt x="3969" y="4663"/>
                </a:lnTo>
                <a:lnTo>
                  <a:pt x="3915" y="4670"/>
                </a:lnTo>
                <a:lnTo>
                  <a:pt x="3860" y="4675"/>
                </a:lnTo>
                <a:lnTo>
                  <a:pt x="3806" y="4677"/>
                </a:lnTo>
                <a:lnTo>
                  <a:pt x="3751" y="4679"/>
                </a:lnTo>
                <a:lnTo>
                  <a:pt x="3695" y="4680"/>
                </a:lnTo>
                <a:lnTo>
                  <a:pt x="3641" y="4680"/>
                </a:lnTo>
                <a:lnTo>
                  <a:pt x="3586" y="4679"/>
                </a:lnTo>
                <a:lnTo>
                  <a:pt x="3531" y="4678"/>
                </a:lnTo>
                <a:lnTo>
                  <a:pt x="3478" y="4676"/>
                </a:lnTo>
                <a:lnTo>
                  <a:pt x="3425" y="4672"/>
                </a:lnTo>
                <a:lnTo>
                  <a:pt x="3323" y="4663"/>
                </a:lnTo>
                <a:lnTo>
                  <a:pt x="3226" y="4655"/>
                </a:lnTo>
                <a:lnTo>
                  <a:pt x="3136" y="4643"/>
                </a:lnTo>
                <a:lnTo>
                  <a:pt x="3055" y="4632"/>
                </a:lnTo>
                <a:lnTo>
                  <a:pt x="2985" y="4621"/>
                </a:lnTo>
                <a:lnTo>
                  <a:pt x="2924" y="4611"/>
                </a:lnTo>
                <a:lnTo>
                  <a:pt x="2846" y="4597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41" y="65"/>
                </a:lnTo>
                <a:lnTo>
                  <a:pt x="428" y="130"/>
                </a:lnTo>
                <a:lnTo>
                  <a:pt x="415" y="193"/>
                </a:lnTo>
                <a:lnTo>
                  <a:pt x="402" y="256"/>
                </a:lnTo>
                <a:lnTo>
                  <a:pt x="391" y="318"/>
                </a:lnTo>
                <a:lnTo>
                  <a:pt x="381" y="379"/>
                </a:lnTo>
                <a:lnTo>
                  <a:pt x="371" y="441"/>
                </a:lnTo>
                <a:lnTo>
                  <a:pt x="362" y="501"/>
                </a:lnTo>
                <a:lnTo>
                  <a:pt x="354" y="561"/>
                </a:lnTo>
                <a:lnTo>
                  <a:pt x="348" y="620"/>
                </a:lnTo>
                <a:lnTo>
                  <a:pt x="341" y="678"/>
                </a:lnTo>
                <a:lnTo>
                  <a:pt x="335" y="736"/>
                </a:lnTo>
                <a:lnTo>
                  <a:pt x="331" y="794"/>
                </a:lnTo>
                <a:lnTo>
                  <a:pt x="326" y="851"/>
                </a:lnTo>
                <a:lnTo>
                  <a:pt x="323" y="907"/>
                </a:lnTo>
                <a:lnTo>
                  <a:pt x="321" y="963"/>
                </a:lnTo>
                <a:lnTo>
                  <a:pt x="319" y="1019"/>
                </a:lnTo>
                <a:lnTo>
                  <a:pt x="318" y="1073"/>
                </a:lnTo>
                <a:lnTo>
                  <a:pt x="318" y="1127"/>
                </a:lnTo>
                <a:lnTo>
                  <a:pt x="318" y="1180"/>
                </a:lnTo>
                <a:lnTo>
                  <a:pt x="319" y="1234"/>
                </a:lnTo>
                <a:lnTo>
                  <a:pt x="320" y="1286"/>
                </a:lnTo>
                <a:lnTo>
                  <a:pt x="322" y="1338"/>
                </a:lnTo>
                <a:lnTo>
                  <a:pt x="325" y="1389"/>
                </a:lnTo>
                <a:lnTo>
                  <a:pt x="329" y="1439"/>
                </a:lnTo>
                <a:lnTo>
                  <a:pt x="333" y="1489"/>
                </a:lnTo>
                <a:lnTo>
                  <a:pt x="339" y="1539"/>
                </a:lnTo>
                <a:lnTo>
                  <a:pt x="344" y="1588"/>
                </a:lnTo>
                <a:lnTo>
                  <a:pt x="350" y="1636"/>
                </a:lnTo>
                <a:lnTo>
                  <a:pt x="357" y="1684"/>
                </a:lnTo>
                <a:lnTo>
                  <a:pt x="364" y="1732"/>
                </a:lnTo>
                <a:lnTo>
                  <a:pt x="372" y="1779"/>
                </a:lnTo>
                <a:lnTo>
                  <a:pt x="381" y="1742"/>
                </a:lnTo>
                <a:lnTo>
                  <a:pt x="390" y="1708"/>
                </a:lnTo>
                <a:lnTo>
                  <a:pt x="400" y="1673"/>
                </a:lnTo>
                <a:lnTo>
                  <a:pt x="410" y="1641"/>
                </a:lnTo>
                <a:lnTo>
                  <a:pt x="431" y="1580"/>
                </a:lnTo>
                <a:lnTo>
                  <a:pt x="453" y="1523"/>
                </a:lnTo>
                <a:lnTo>
                  <a:pt x="475" y="1471"/>
                </a:lnTo>
                <a:lnTo>
                  <a:pt x="497" y="1425"/>
                </a:lnTo>
                <a:lnTo>
                  <a:pt x="519" y="1382"/>
                </a:lnTo>
                <a:lnTo>
                  <a:pt x="540" y="1344"/>
                </a:lnTo>
                <a:lnTo>
                  <a:pt x="560" y="1312"/>
                </a:lnTo>
                <a:lnTo>
                  <a:pt x="579" y="1283"/>
                </a:lnTo>
                <a:lnTo>
                  <a:pt x="595" y="1259"/>
                </a:lnTo>
                <a:lnTo>
                  <a:pt x="610" y="1240"/>
                </a:lnTo>
                <a:lnTo>
                  <a:pt x="630" y="1215"/>
                </a:lnTo>
                <a:lnTo>
                  <a:pt x="638" y="1206"/>
                </a:lnTo>
                <a:lnTo>
                  <a:pt x="622" y="1249"/>
                </a:lnTo>
                <a:lnTo>
                  <a:pt x="608" y="1293"/>
                </a:lnTo>
                <a:lnTo>
                  <a:pt x="595" y="1338"/>
                </a:lnTo>
                <a:lnTo>
                  <a:pt x="583" y="1381"/>
                </a:lnTo>
                <a:lnTo>
                  <a:pt x="572" y="1425"/>
                </a:lnTo>
                <a:lnTo>
                  <a:pt x="562" y="1468"/>
                </a:lnTo>
                <a:lnTo>
                  <a:pt x="554" y="1511"/>
                </a:lnTo>
                <a:lnTo>
                  <a:pt x="546" y="1555"/>
                </a:lnTo>
                <a:lnTo>
                  <a:pt x="538" y="1598"/>
                </a:lnTo>
                <a:lnTo>
                  <a:pt x="533" y="1641"/>
                </a:lnTo>
                <a:lnTo>
                  <a:pt x="527" y="1683"/>
                </a:lnTo>
                <a:lnTo>
                  <a:pt x="523" y="1725"/>
                </a:lnTo>
                <a:lnTo>
                  <a:pt x="519" y="1766"/>
                </a:lnTo>
                <a:lnTo>
                  <a:pt x="516" y="1807"/>
                </a:lnTo>
                <a:lnTo>
                  <a:pt x="513" y="1885"/>
                </a:lnTo>
                <a:lnTo>
                  <a:pt x="511" y="1961"/>
                </a:lnTo>
                <a:lnTo>
                  <a:pt x="511" y="2033"/>
                </a:lnTo>
                <a:lnTo>
                  <a:pt x="513" y="2102"/>
                </a:lnTo>
                <a:lnTo>
                  <a:pt x="516" y="2164"/>
                </a:lnTo>
                <a:lnTo>
                  <a:pt x="521" y="2222"/>
                </a:lnTo>
                <a:lnTo>
                  <a:pt x="525" y="2274"/>
                </a:lnTo>
                <a:lnTo>
                  <a:pt x="530" y="2320"/>
                </a:lnTo>
                <a:lnTo>
                  <a:pt x="535" y="2359"/>
                </a:lnTo>
                <a:lnTo>
                  <a:pt x="553" y="2406"/>
                </a:lnTo>
                <a:lnTo>
                  <a:pt x="572" y="2453"/>
                </a:lnTo>
                <a:lnTo>
                  <a:pt x="592" y="2499"/>
                </a:lnTo>
                <a:lnTo>
                  <a:pt x="613" y="2543"/>
                </a:lnTo>
                <a:lnTo>
                  <a:pt x="633" y="2588"/>
                </a:lnTo>
                <a:lnTo>
                  <a:pt x="656" y="2631"/>
                </a:lnTo>
                <a:lnTo>
                  <a:pt x="678" y="2675"/>
                </a:lnTo>
                <a:lnTo>
                  <a:pt x="700" y="2717"/>
                </a:lnTo>
                <a:lnTo>
                  <a:pt x="724" y="2760"/>
                </a:lnTo>
                <a:lnTo>
                  <a:pt x="747" y="2801"/>
                </a:lnTo>
                <a:lnTo>
                  <a:pt x="772" y="2841"/>
                </a:lnTo>
                <a:lnTo>
                  <a:pt x="796" y="2881"/>
                </a:lnTo>
                <a:lnTo>
                  <a:pt x="822" y="2920"/>
                </a:lnTo>
                <a:lnTo>
                  <a:pt x="847" y="2959"/>
                </a:lnTo>
                <a:lnTo>
                  <a:pt x="873" y="2997"/>
                </a:lnTo>
                <a:lnTo>
                  <a:pt x="900" y="3034"/>
                </a:lnTo>
                <a:lnTo>
                  <a:pt x="901" y="2968"/>
                </a:lnTo>
                <a:lnTo>
                  <a:pt x="903" y="2905"/>
                </a:lnTo>
                <a:lnTo>
                  <a:pt x="907" y="2842"/>
                </a:lnTo>
                <a:lnTo>
                  <a:pt x="912" y="2782"/>
                </a:lnTo>
                <a:lnTo>
                  <a:pt x="918" y="2723"/>
                </a:lnTo>
                <a:lnTo>
                  <a:pt x="926" y="2666"/>
                </a:lnTo>
                <a:lnTo>
                  <a:pt x="933" y="2611"/>
                </a:lnTo>
                <a:lnTo>
                  <a:pt x="942" y="2559"/>
                </a:lnTo>
                <a:lnTo>
                  <a:pt x="953" y="2508"/>
                </a:lnTo>
                <a:lnTo>
                  <a:pt x="963" y="2458"/>
                </a:lnTo>
                <a:lnTo>
                  <a:pt x="975" y="2412"/>
                </a:lnTo>
                <a:lnTo>
                  <a:pt x="987" y="2366"/>
                </a:lnTo>
                <a:lnTo>
                  <a:pt x="999" y="2323"/>
                </a:lnTo>
                <a:lnTo>
                  <a:pt x="1011" y="2282"/>
                </a:lnTo>
                <a:lnTo>
                  <a:pt x="1025" y="2243"/>
                </a:lnTo>
                <a:lnTo>
                  <a:pt x="1038" y="2206"/>
                </a:lnTo>
                <a:lnTo>
                  <a:pt x="1050" y="2171"/>
                </a:lnTo>
                <a:lnTo>
                  <a:pt x="1064" y="2138"/>
                </a:lnTo>
                <a:lnTo>
                  <a:pt x="1088" y="2079"/>
                </a:lnTo>
                <a:lnTo>
                  <a:pt x="1112" y="2028"/>
                </a:lnTo>
                <a:lnTo>
                  <a:pt x="1133" y="1987"/>
                </a:lnTo>
                <a:lnTo>
                  <a:pt x="1151" y="1954"/>
                </a:lnTo>
                <a:lnTo>
                  <a:pt x="1164" y="1930"/>
                </a:lnTo>
                <a:lnTo>
                  <a:pt x="1175" y="1911"/>
                </a:lnTo>
                <a:lnTo>
                  <a:pt x="1163" y="1974"/>
                </a:lnTo>
                <a:lnTo>
                  <a:pt x="1152" y="2037"/>
                </a:lnTo>
                <a:lnTo>
                  <a:pt x="1143" y="2099"/>
                </a:lnTo>
                <a:lnTo>
                  <a:pt x="1136" y="2163"/>
                </a:lnTo>
                <a:lnTo>
                  <a:pt x="1130" y="2225"/>
                </a:lnTo>
                <a:lnTo>
                  <a:pt x="1126" y="2287"/>
                </a:lnTo>
                <a:lnTo>
                  <a:pt x="1123" y="2348"/>
                </a:lnTo>
                <a:lnTo>
                  <a:pt x="1122" y="2409"/>
                </a:lnTo>
                <a:lnTo>
                  <a:pt x="1121" y="2470"/>
                </a:lnTo>
                <a:lnTo>
                  <a:pt x="1122" y="2530"/>
                </a:lnTo>
                <a:lnTo>
                  <a:pt x="1124" y="2588"/>
                </a:lnTo>
                <a:lnTo>
                  <a:pt x="1127" y="2646"/>
                </a:lnTo>
                <a:lnTo>
                  <a:pt x="1131" y="2703"/>
                </a:lnTo>
                <a:lnTo>
                  <a:pt x="1136" y="2758"/>
                </a:lnTo>
                <a:lnTo>
                  <a:pt x="1142" y="2813"/>
                </a:lnTo>
                <a:lnTo>
                  <a:pt x="1147" y="2866"/>
                </a:lnTo>
                <a:lnTo>
                  <a:pt x="1154" y="2917"/>
                </a:lnTo>
                <a:lnTo>
                  <a:pt x="1162" y="2967"/>
                </a:lnTo>
                <a:lnTo>
                  <a:pt x="1178" y="3063"/>
                </a:lnTo>
                <a:lnTo>
                  <a:pt x="1194" y="3151"/>
                </a:lnTo>
                <a:lnTo>
                  <a:pt x="1211" y="3230"/>
                </a:lnTo>
                <a:lnTo>
                  <a:pt x="1229" y="3302"/>
                </a:lnTo>
                <a:lnTo>
                  <a:pt x="1245" y="3364"/>
                </a:lnTo>
                <a:lnTo>
                  <a:pt x="1259" y="3415"/>
                </a:lnTo>
                <a:lnTo>
                  <a:pt x="1270" y="3456"/>
                </a:lnTo>
                <a:lnTo>
                  <a:pt x="1338" y="3518"/>
                </a:lnTo>
                <a:lnTo>
                  <a:pt x="1406" y="3578"/>
                </a:lnTo>
                <a:lnTo>
                  <a:pt x="1474" y="3635"/>
                </a:lnTo>
                <a:lnTo>
                  <a:pt x="1543" y="3690"/>
                </a:lnTo>
                <a:lnTo>
                  <a:pt x="1613" y="3742"/>
                </a:lnTo>
                <a:lnTo>
                  <a:pt x="1683" y="3792"/>
                </a:lnTo>
                <a:lnTo>
                  <a:pt x="1752" y="3839"/>
                </a:lnTo>
                <a:lnTo>
                  <a:pt x="1822" y="3885"/>
                </a:lnTo>
                <a:lnTo>
                  <a:pt x="1807" y="3807"/>
                </a:lnTo>
                <a:lnTo>
                  <a:pt x="1793" y="3730"/>
                </a:lnTo>
                <a:lnTo>
                  <a:pt x="1782" y="3655"/>
                </a:lnTo>
                <a:lnTo>
                  <a:pt x="1773" y="3582"/>
                </a:lnTo>
                <a:lnTo>
                  <a:pt x="1765" y="3510"/>
                </a:lnTo>
                <a:lnTo>
                  <a:pt x="1761" y="3441"/>
                </a:lnTo>
                <a:lnTo>
                  <a:pt x="1758" y="3374"/>
                </a:lnTo>
                <a:lnTo>
                  <a:pt x="1755" y="3309"/>
                </a:lnTo>
                <a:lnTo>
                  <a:pt x="1755" y="3246"/>
                </a:lnTo>
                <a:lnTo>
                  <a:pt x="1757" y="3186"/>
                </a:lnTo>
                <a:lnTo>
                  <a:pt x="1759" y="3127"/>
                </a:lnTo>
                <a:lnTo>
                  <a:pt x="1762" y="3070"/>
                </a:lnTo>
                <a:lnTo>
                  <a:pt x="1767" y="3016"/>
                </a:lnTo>
                <a:lnTo>
                  <a:pt x="1772" y="2964"/>
                </a:lnTo>
                <a:lnTo>
                  <a:pt x="1779" y="2915"/>
                </a:lnTo>
                <a:lnTo>
                  <a:pt x="1786" y="2868"/>
                </a:lnTo>
                <a:lnTo>
                  <a:pt x="1793" y="2823"/>
                </a:lnTo>
                <a:lnTo>
                  <a:pt x="1801" y="2781"/>
                </a:lnTo>
                <a:lnTo>
                  <a:pt x="1809" y="2742"/>
                </a:lnTo>
                <a:lnTo>
                  <a:pt x="1818" y="2705"/>
                </a:lnTo>
                <a:lnTo>
                  <a:pt x="1835" y="2639"/>
                </a:lnTo>
                <a:lnTo>
                  <a:pt x="1850" y="2584"/>
                </a:lnTo>
                <a:lnTo>
                  <a:pt x="1864" y="2542"/>
                </a:lnTo>
                <a:lnTo>
                  <a:pt x="1875" y="2511"/>
                </a:lnTo>
                <a:lnTo>
                  <a:pt x="1885" y="2485"/>
                </a:lnTo>
                <a:lnTo>
                  <a:pt x="1884" y="2552"/>
                </a:lnTo>
                <a:lnTo>
                  <a:pt x="1884" y="2620"/>
                </a:lnTo>
                <a:lnTo>
                  <a:pt x="1886" y="2686"/>
                </a:lnTo>
                <a:lnTo>
                  <a:pt x="1889" y="2753"/>
                </a:lnTo>
                <a:lnTo>
                  <a:pt x="1894" y="2819"/>
                </a:lnTo>
                <a:lnTo>
                  <a:pt x="1900" y="2883"/>
                </a:lnTo>
                <a:lnTo>
                  <a:pt x="1908" y="2948"/>
                </a:lnTo>
                <a:lnTo>
                  <a:pt x="1917" y="3012"/>
                </a:lnTo>
                <a:lnTo>
                  <a:pt x="1928" y="3075"/>
                </a:lnTo>
                <a:lnTo>
                  <a:pt x="1939" y="3137"/>
                </a:lnTo>
                <a:lnTo>
                  <a:pt x="1952" y="3198"/>
                </a:lnTo>
                <a:lnTo>
                  <a:pt x="1965" y="3258"/>
                </a:lnTo>
                <a:lnTo>
                  <a:pt x="1979" y="3317"/>
                </a:lnTo>
                <a:lnTo>
                  <a:pt x="1993" y="3375"/>
                </a:lnTo>
                <a:lnTo>
                  <a:pt x="2009" y="3432"/>
                </a:lnTo>
                <a:lnTo>
                  <a:pt x="2024" y="3487"/>
                </a:lnTo>
                <a:lnTo>
                  <a:pt x="2041" y="3541"/>
                </a:lnTo>
                <a:lnTo>
                  <a:pt x="2057" y="3594"/>
                </a:lnTo>
                <a:lnTo>
                  <a:pt x="2073" y="3644"/>
                </a:lnTo>
                <a:lnTo>
                  <a:pt x="2091" y="3694"/>
                </a:lnTo>
                <a:lnTo>
                  <a:pt x="2125" y="3787"/>
                </a:lnTo>
                <a:lnTo>
                  <a:pt x="2158" y="3873"/>
                </a:lnTo>
                <a:lnTo>
                  <a:pt x="2190" y="3951"/>
                </a:lnTo>
                <a:lnTo>
                  <a:pt x="2221" y="4021"/>
                </a:lnTo>
                <a:lnTo>
                  <a:pt x="2248" y="4081"/>
                </a:lnTo>
                <a:lnTo>
                  <a:pt x="2272" y="4131"/>
                </a:lnTo>
                <a:lnTo>
                  <a:pt x="2354" y="4169"/>
                </a:lnTo>
                <a:lnTo>
                  <a:pt x="2435" y="4204"/>
                </a:lnTo>
                <a:lnTo>
                  <a:pt x="2512" y="4235"/>
                </a:lnTo>
                <a:lnTo>
                  <a:pt x="2586" y="4264"/>
                </a:lnTo>
                <a:lnTo>
                  <a:pt x="2656" y="4290"/>
                </a:lnTo>
                <a:lnTo>
                  <a:pt x="2721" y="4312"/>
                </a:lnTo>
                <a:lnTo>
                  <a:pt x="2783" y="4332"/>
                </a:lnTo>
                <a:lnTo>
                  <a:pt x="2839" y="4350"/>
                </a:lnTo>
                <a:lnTo>
                  <a:pt x="2890" y="4365"/>
                </a:lnTo>
                <a:lnTo>
                  <a:pt x="2936" y="4378"/>
                </a:lnTo>
                <a:lnTo>
                  <a:pt x="3008" y="4397"/>
                </a:lnTo>
                <a:lnTo>
                  <a:pt x="3054" y="4407"/>
                </a:lnTo>
                <a:lnTo>
                  <a:pt x="3069" y="4410"/>
                </a:lnTo>
                <a:lnTo>
                  <a:pt x="3075" y="4391"/>
                </a:lnTo>
                <a:lnTo>
                  <a:pt x="3091" y="4339"/>
                </a:lnTo>
                <a:lnTo>
                  <a:pt x="3101" y="4300"/>
                </a:lnTo>
                <a:lnTo>
                  <a:pt x="3112" y="4253"/>
                </a:lnTo>
                <a:lnTo>
                  <a:pt x="3123" y="4200"/>
                </a:lnTo>
                <a:lnTo>
                  <a:pt x="3134" y="4139"/>
                </a:lnTo>
                <a:lnTo>
                  <a:pt x="3144" y="4073"/>
                </a:lnTo>
                <a:lnTo>
                  <a:pt x="3154" y="4001"/>
                </a:lnTo>
                <a:lnTo>
                  <a:pt x="3162" y="3923"/>
                </a:lnTo>
                <a:lnTo>
                  <a:pt x="3165" y="3882"/>
                </a:lnTo>
                <a:lnTo>
                  <a:pt x="3168" y="3839"/>
                </a:lnTo>
                <a:lnTo>
                  <a:pt x="3170" y="3796"/>
                </a:lnTo>
                <a:lnTo>
                  <a:pt x="3171" y="3751"/>
                </a:lnTo>
                <a:lnTo>
                  <a:pt x="3171" y="3705"/>
                </a:lnTo>
                <a:lnTo>
                  <a:pt x="3171" y="3659"/>
                </a:lnTo>
                <a:lnTo>
                  <a:pt x="3170" y="3611"/>
                </a:lnTo>
                <a:lnTo>
                  <a:pt x="3168" y="3562"/>
                </a:lnTo>
                <a:lnTo>
                  <a:pt x="3164" y="3512"/>
                </a:lnTo>
                <a:lnTo>
                  <a:pt x="3160" y="3461"/>
                </a:lnTo>
                <a:lnTo>
                  <a:pt x="3154" y="3410"/>
                </a:lnTo>
                <a:lnTo>
                  <a:pt x="3148" y="3359"/>
                </a:lnTo>
                <a:lnTo>
                  <a:pt x="3140" y="3305"/>
                </a:lnTo>
                <a:lnTo>
                  <a:pt x="3131" y="3251"/>
                </a:lnTo>
                <a:lnTo>
                  <a:pt x="3121" y="3198"/>
                </a:lnTo>
                <a:lnTo>
                  <a:pt x="3109" y="3143"/>
                </a:lnTo>
                <a:lnTo>
                  <a:pt x="3095" y="3087"/>
                </a:lnTo>
                <a:lnTo>
                  <a:pt x="3080" y="3032"/>
                </a:lnTo>
                <a:lnTo>
                  <a:pt x="3063" y="2976"/>
                </a:lnTo>
                <a:lnTo>
                  <a:pt x="3045" y="2919"/>
                </a:lnTo>
                <a:lnTo>
                  <a:pt x="3025" y="2863"/>
                </a:lnTo>
                <a:lnTo>
                  <a:pt x="3003" y="2805"/>
                </a:lnTo>
                <a:lnTo>
                  <a:pt x="2979" y="2748"/>
                </a:lnTo>
                <a:lnTo>
                  <a:pt x="2953" y="2692"/>
                </a:lnTo>
                <a:lnTo>
                  <a:pt x="2926" y="2634"/>
                </a:lnTo>
                <a:lnTo>
                  <a:pt x="2895" y="2576"/>
                </a:lnTo>
                <a:lnTo>
                  <a:pt x="2864" y="2519"/>
                </a:lnTo>
                <a:lnTo>
                  <a:pt x="2830" y="2461"/>
                </a:lnTo>
                <a:lnTo>
                  <a:pt x="2793" y="2403"/>
                </a:lnTo>
                <a:lnTo>
                  <a:pt x="2755" y="2346"/>
                </a:lnTo>
                <a:lnTo>
                  <a:pt x="2714" y="2288"/>
                </a:lnTo>
                <a:lnTo>
                  <a:pt x="2670" y="2231"/>
                </a:lnTo>
                <a:lnTo>
                  <a:pt x="2624" y="2174"/>
                </a:lnTo>
                <a:lnTo>
                  <a:pt x="2576" y="2117"/>
                </a:lnTo>
                <a:lnTo>
                  <a:pt x="2525" y="2061"/>
                </a:lnTo>
                <a:lnTo>
                  <a:pt x="2472" y="2006"/>
                </a:lnTo>
                <a:lnTo>
                  <a:pt x="2415" y="1950"/>
                </a:lnTo>
                <a:lnTo>
                  <a:pt x="2356" y="1895"/>
                </a:lnTo>
                <a:lnTo>
                  <a:pt x="2293" y="1842"/>
                </a:lnTo>
                <a:lnTo>
                  <a:pt x="2228" y="1788"/>
                </a:lnTo>
                <a:lnTo>
                  <a:pt x="2160" y="1735"/>
                </a:lnTo>
                <a:lnTo>
                  <a:pt x="2089" y="1682"/>
                </a:lnTo>
                <a:lnTo>
                  <a:pt x="1983" y="1605"/>
                </a:lnTo>
                <a:lnTo>
                  <a:pt x="1881" y="1528"/>
                </a:lnTo>
                <a:lnTo>
                  <a:pt x="1783" y="1451"/>
                </a:lnTo>
                <a:lnTo>
                  <a:pt x="1688" y="1374"/>
                </a:lnTo>
                <a:lnTo>
                  <a:pt x="1598" y="1297"/>
                </a:lnTo>
                <a:lnTo>
                  <a:pt x="1511" y="1222"/>
                </a:lnTo>
                <a:lnTo>
                  <a:pt x="1429" y="1147"/>
                </a:lnTo>
                <a:lnTo>
                  <a:pt x="1349" y="1073"/>
                </a:lnTo>
                <a:lnTo>
                  <a:pt x="1274" y="1000"/>
                </a:lnTo>
                <a:lnTo>
                  <a:pt x="1201" y="928"/>
                </a:lnTo>
                <a:lnTo>
                  <a:pt x="1132" y="858"/>
                </a:lnTo>
                <a:lnTo>
                  <a:pt x="1067" y="789"/>
                </a:lnTo>
                <a:lnTo>
                  <a:pt x="1006" y="722"/>
                </a:lnTo>
                <a:lnTo>
                  <a:pt x="948" y="657"/>
                </a:lnTo>
                <a:lnTo>
                  <a:pt x="893" y="594"/>
                </a:lnTo>
                <a:lnTo>
                  <a:pt x="842" y="533"/>
                </a:lnTo>
                <a:lnTo>
                  <a:pt x="794" y="475"/>
                </a:lnTo>
                <a:lnTo>
                  <a:pt x="749" y="420"/>
                </a:lnTo>
                <a:lnTo>
                  <a:pt x="708" y="366"/>
                </a:lnTo>
                <a:lnTo>
                  <a:pt x="670" y="316"/>
                </a:lnTo>
                <a:lnTo>
                  <a:pt x="634" y="269"/>
                </a:lnTo>
                <a:lnTo>
                  <a:pt x="603" y="225"/>
                </a:lnTo>
                <a:lnTo>
                  <a:pt x="550" y="147"/>
                </a:lnTo>
                <a:lnTo>
                  <a:pt x="508" y="85"/>
                </a:lnTo>
                <a:lnTo>
                  <a:pt x="479" y="39"/>
                </a:lnTo>
                <a:lnTo>
                  <a:pt x="456" y="0"/>
                </a:lnTo>
                <a:close/>
              </a:path>
            </a:pathLst>
          </a:custGeom>
          <a:gradFill>
            <a:gsLst>
              <a:gs pos="0">
                <a:srgbClr val="92D050"/>
              </a:gs>
              <a:gs pos="100000">
                <a:srgbClr val="097F9B"/>
              </a:gs>
            </a:gsLst>
            <a:lin ang="5400000" scaled="0"/>
          </a:gra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684213" y="969963"/>
            <a:ext cx="7991475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第一部分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：讲述了花的成长、芬芳以及凋谢。</a:t>
            </a:r>
          </a:p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第二部分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：表现了花积极乐观的生活态度，体现了花不顾影自怜，也不孤芳自赏的精神。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云形标注 17">
            <a:extLst>
              <a:ext uri="{FF2B5EF4-FFF2-40B4-BE49-F238E27FC236}"/>
            </a:extLst>
          </p:cNvPr>
          <p:cNvSpPr/>
          <p:nvPr/>
        </p:nvSpPr>
        <p:spPr>
          <a:xfrm>
            <a:off x="1208088" y="2651125"/>
            <a:ext cx="1439862" cy="655638"/>
          </a:xfrm>
          <a:prstGeom prst="cloudCallout">
            <a:avLst>
              <a:gd name="adj1" fmla="val -40931"/>
              <a:gd name="adj2" fmla="val 92646"/>
            </a:avLst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云形标注 15">
            <a:extLst>
              <a:ext uri="{FF2B5EF4-FFF2-40B4-BE49-F238E27FC236}"/>
            </a:extLst>
          </p:cNvPr>
          <p:cNvSpPr/>
          <p:nvPr/>
        </p:nvSpPr>
        <p:spPr>
          <a:xfrm>
            <a:off x="6588125" y="2062163"/>
            <a:ext cx="1368425" cy="654050"/>
          </a:xfrm>
          <a:prstGeom prst="cloudCallout">
            <a:avLst>
              <a:gd name="adj1" fmla="val 56220"/>
              <a:gd name="adj2" fmla="val -64113"/>
            </a:avLst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771525" y="2060575"/>
            <a:ext cx="7964488" cy="1343025"/>
            <a:chOff x="771525" y="2060575"/>
            <a:chExt cx="7964488" cy="1343024"/>
          </a:xfrm>
        </p:grpSpPr>
        <p:sp>
          <p:nvSpPr>
            <p:cNvPr id="11" name="圆角矩形 10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771525" y="2090738"/>
              <a:ext cx="7877175" cy="1312861"/>
            </a:xfrm>
            <a:prstGeom prst="round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399" name="矩形 3"/>
            <p:cNvSpPr>
              <a:spLocks noChangeArrowheads="1"/>
            </p:cNvSpPr>
            <p:nvPr/>
          </p:nvSpPr>
          <p:spPr bwMode="auto">
            <a:xfrm>
              <a:off x="814388" y="2060575"/>
              <a:ext cx="7921625" cy="119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hangingPunct="1">
                <a:lnSpc>
                  <a:spcPct val="120000"/>
                </a:lnSpc>
              </a:pPr>
              <a:r>
                <a:rPr lang="zh-CN" altLang="en-US" sz="3200" b="1">
                  <a:latin typeface="楷体" pitchFamily="49" charset="-122"/>
                  <a:ea typeface="楷体" pitchFamily="49" charset="-122"/>
                </a:rPr>
                <a:t>    我是大自然的话语，大自然说出来，又收回去，藏在心间，然后又说一遍</a:t>
              </a:r>
              <a:r>
                <a:rPr lang="en-US" altLang="zh-CN" sz="3200" b="1">
                  <a:latin typeface="楷体" pitchFamily="49" charset="-122"/>
                  <a:ea typeface="楷体" pitchFamily="49" charset="-122"/>
                </a:rPr>
                <a:t>……</a:t>
              </a:r>
              <a:endParaRPr lang="zh-CN" altLang="en-US" sz="3200" b="1"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87450" y="584200"/>
            <a:ext cx="7777163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    默读课文，思考：从哪些地方可以看出“我”是花？</a:t>
            </a:r>
            <a:endParaRPr lang="en-US" altLang="zh-CN" sz="32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840038" y="3613150"/>
            <a:ext cx="6477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花</a:t>
            </a:r>
          </a:p>
        </p:txBody>
      </p:sp>
      <p:cxnSp>
        <p:nvCxnSpPr>
          <p:cNvPr id="8" name="直接箭头连接符 7">
            <a:extLst>
              <a:ext uri="{FF2B5EF4-FFF2-40B4-BE49-F238E27FC236}"/>
            </a:extLst>
          </p:cNvPr>
          <p:cNvCxnSpPr/>
          <p:nvPr/>
        </p:nvCxnSpPr>
        <p:spPr>
          <a:xfrm>
            <a:off x="3487738" y="3976688"/>
            <a:ext cx="900112" cy="7937"/>
          </a:xfrm>
          <a:prstGeom prst="straightConnector1">
            <a:avLst/>
          </a:prstGeom>
          <a:ln w="50800">
            <a:solidFill>
              <a:srgbClr val="008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451225" y="3413125"/>
            <a:ext cx="936625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比喻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479925" y="3586163"/>
            <a:ext cx="273685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大自然的话语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7956550" y="1389063"/>
            <a:ext cx="93662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花开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730250" y="3513138"/>
            <a:ext cx="936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花落</a:t>
            </a: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198563" y="4227513"/>
            <a:ext cx="7056437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hangingPunct="1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写出了自然界中循环往复的花开花落。</a:t>
            </a:r>
          </a:p>
        </p:txBody>
      </p:sp>
      <p:sp>
        <p:nvSpPr>
          <p:cNvPr id="22" name="文本框 2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71440" y="-16429"/>
            <a:ext cx="68616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 eaLnBrk="1" hangingPunct="1">
              <a:defRPr sz="3200" b="1">
                <a:ln w="6350">
                  <a:solidFill>
                    <a:srgbClr val="008000"/>
                  </a:solidFill>
                </a:ln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课</a:t>
            </a:r>
            <a:endParaRPr lang="en-US" altLang="zh-CN" dirty="0">
              <a:ln w="63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文</a:t>
            </a:r>
            <a:endParaRPr lang="en-US" altLang="zh-CN" dirty="0">
              <a:ln w="63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讲</a:t>
            </a:r>
            <a:endParaRPr lang="en-US" altLang="zh-CN" dirty="0">
              <a:ln w="63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defRPr/>
            </a:pPr>
            <a:r>
              <a:rPr lang="zh-CN" altLang="en-US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2" grpId="0"/>
      <p:bldP spid="6" grpId="0"/>
      <p:bldP spid="12" grpId="0"/>
      <p:bldP spid="13" grpId="0"/>
      <p:bldP spid="17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4181251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4181441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4181441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4175712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4175712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90604153201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4153356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4153356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04153356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5625</TotalTime>
  <Words>966</Words>
  <PresentationFormat>全屏显示(16:9)</PresentationFormat>
  <Paragraphs>78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Calibri</vt:lpstr>
      <vt:lpstr>宋体</vt:lpstr>
      <vt:lpstr>Arial</vt:lpstr>
      <vt:lpstr>等线 Light</vt:lpstr>
      <vt:lpstr>等线</vt:lpstr>
      <vt:lpstr>黑体</vt:lpstr>
      <vt:lpstr>楷体</vt:lpstr>
      <vt:lpstr>Arial Narrow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2016-10-29T08:56:49Z</dcterms:created>
  <dcterms:modified xsi:type="dcterms:W3CDTF">2019-08-17T13:15:16Z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来源">
    <vt:lpwstr>状元成才路系列</vt:lpwstr>
  </property>
</Properties>
</file>